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153" r:id="rId3"/>
    <p:sldId id="257" r:id="rId4"/>
    <p:sldId id="268" r:id="rId5"/>
    <p:sldId id="270" r:id="rId6"/>
    <p:sldId id="269" r:id="rId7"/>
    <p:sldId id="263" r:id="rId8"/>
    <p:sldId id="273" r:id="rId9"/>
    <p:sldId id="274" r:id="rId10"/>
    <p:sldId id="275" r:id="rId11"/>
    <p:sldId id="276" r:id="rId12"/>
    <p:sldId id="264" r:id="rId13"/>
    <p:sldId id="267" r:id="rId14"/>
    <p:sldId id="2155" r:id="rId15"/>
    <p:sldId id="272" r:id="rId16"/>
    <p:sldId id="277" r:id="rId17"/>
    <p:sldId id="266" r:id="rId18"/>
    <p:sldId id="2154" r:id="rId19"/>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257" userDrawn="1">
          <p15:clr>
            <a:srgbClr val="A4A3A4"/>
          </p15:clr>
        </p15:guide>
        <p15:guide id="3" pos="3840" userDrawn="1">
          <p15:clr>
            <a:srgbClr val="A4A3A4"/>
          </p15:clr>
        </p15:guide>
        <p15:guide id="4" pos="3500" userDrawn="1">
          <p15:clr>
            <a:srgbClr val="A4A3A4"/>
          </p15:clr>
        </p15:guide>
        <p15:guide id="5" pos="7423" userDrawn="1">
          <p15:clr>
            <a:srgbClr val="A4A3A4"/>
          </p15:clr>
        </p15:guide>
        <p15:guide id="6" orient="horz" pos="346" userDrawn="1">
          <p15:clr>
            <a:srgbClr val="A4A3A4"/>
          </p15:clr>
        </p15:guide>
        <p15:guide id="7" pos="4180" userDrawn="1">
          <p15:clr>
            <a:srgbClr val="A4A3A4"/>
          </p15:clr>
        </p15:guide>
        <p15:guide id="8"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A3561-4BB1-47D8-B59F-2EA949638E4E}" v="2" dt="2024-11-21T11:13:12.856"/>
    <p1510:client id="{281CE46E-68C5-4565-9864-C62B7BA5764F}" v="38" dt="2024-11-21T10:11:17.659"/>
    <p1510:client id="{2C46A827-ED90-4245-BB4F-314F6BCCB21E}" v="37" dt="2024-11-21T10:16:43.908"/>
    <p1510:client id="{9BF40B84-6F10-41AD-B259-8520D5B1B2F8}" v="101" dt="2024-11-21T11:18:39.998"/>
    <p1510:client id="{D98EE3B7-3A69-4EB2-AC31-5C0F9031A16B}" v="86" dt="2024-11-21T15:37:05.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65"/>
        <p:guide pos="257"/>
        <p:guide pos="3840"/>
        <p:guide pos="3500"/>
        <p:guide pos="7423"/>
        <p:guide orient="horz" pos="346"/>
        <p:guide pos="4180"/>
        <p:guide orient="horz"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povy Tomas" userId="7c14531e-0a18-48d2-b4ab-4a8a50aad93f" providerId="ADAL" clId="{D98EE3B7-3A69-4EB2-AC31-5C0F9031A16B}"/>
    <pc:docChg chg="undo custSel addSld modSld">
      <pc:chgData name="Lipovy Tomas" userId="7c14531e-0a18-48d2-b4ab-4a8a50aad93f" providerId="ADAL" clId="{D98EE3B7-3A69-4EB2-AC31-5C0F9031A16B}" dt="2024-11-21T15:37:05.480" v="91" actId="1076"/>
      <pc:docMkLst>
        <pc:docMk/>
      </pc:docMkLst>
      <pc:sldChg chg="modSp mod">
        <pc:chgData name="Lipovy Tomas" userId="7c14531e-0a18-48d2-b4ab-4a8a50aad93f" providerId="ADAL" clId="{D98EE3B7-3A69-4EB2-AC31-5C0F9031A16B}" dt="2024-11-21T14:56:20.508" v="14" actId="2711"/>
        <pc:sldMkLst>
          <pc:docMk/>
          <pc:sldMk cId="4167847989" sldId="257"/>
        </pc:sldMkLst>
        <pc:spChg chg="mod">
          <ac:chgData name="Lipovy Tomas" userId="7c14531e-0a18-48d2-b4ab-4a8a50aad93f" providerId="ADAL" clId="{D98EE3B7-3A69-4EB2-AC31-5C0F9031A16B}" dt="2024-11-21T14:56:20.508" v="14" actId="2711"/>
          <ac:spMkLst>
            <pc:docMk/>
            <pc:sldMk cId="4167847989" sldId="257"/>
            <ac:spMk id="2" creationId="{445CCC7F-9CD2-6C9E-3240-11613CB6F0D5}"/>
          </ac:spMkLst>
        </pc:spChg>
      </pc:sldChg>
      <pc:sldChg chg="modSp mod">
        <pc:chgData name="Lipovy Tomas" userId="7c14531e-0a18-48d2-b4ab-4a8a50aad93f" providerId="ADAL" clId="{D98EE3B7-3A69-4EB2-AC31-5C0F9031A16B}" dt="2024-11-21T14:57:40.329" v="19" actId="14100"/>
        <pc:sldMkLst>
          <pc:docMk/>
          <pc:sldMk cId="3858830952" sldId="263"/>
        </pc:sldMkLst>
        <pc:spChg chg="mod">
          <ac:chgData name="Lipovy Tomas" userId="7c14531e-0a18-48d2-b4ab-4a8a50aad93f" providerId="ADAL" clId="{D98EE3B7-3A69-4EB2-AC31-5C0F9031A16B}" dt="2024-11-21T14:57:40.329" v="19" actId="14100"/>
          <ac:spMkLst>
            <pc:docMk/>
            <pc:sldMk cId="3858830952" sldId="263"/>
            <ac:spMk id="2" creationId="{445CCC7F-9CD2-6C9E-3240-11613CB6F0D5}"/>
          </ac:spMkLst>
        </pc:spChg>
      </pc:sldChg>
      <pc:sldChg chg="modSp mod">
        <pc:chgData name="Lipovy Tomas" userId="7c14531e-0a18-48d2-b4ab-4a8a50aad93f" providerId="ADAL" clId="{D98EE3B7-3A69-4EB2-AC31-5C0F9031A16B}" dt="2024-11-21T15:00:12.347" v="32" actId="27636"/>
        <pc:sldMkLst>
          <pc:docMk/>
          <pc:sldMk cId="1058250155" sldId="264"/>
        </pc:sldMkLst>
        <pc:spChg chg="mod">
          <ac:chgData name="Lipovy Tomas" userId="7c14531e-0a18-48d2-b4ab-4a8a50aad93f" providerId="ADAL" clId="{D98EE3B7-3A69-4EB2-AC31-5C0F9031A16B}" dt="2024-11-21T15:00:12.347" v="32" actId="27636"/>
          <ac:spMkLst>
            <pc:docMk/>
            <pc:sldMk cId="1058250155" sldId="264"/>
            <ac:spMk id="2" creationId="{445CCC7F-9CD2-6C9E-3240-11613CB6F0D5}"/>
          </ac:spMkLst>
        </pc:spChg>
      </pc:sldChg>
      <pc:sldChg chg="modSp mod">
        <pc:chgData name="Lipovy Tomas" userId="7c14531e-0a18-48d2-b4ab-4a8a50aad93f" providerId="ADAL" clId="{D98EE3B7-3A69-4EB2-AC31-5C0F9031A16B}" dt="2024-11-21T15:02:10.742" v="41" actId="2711"/>
        <pc:sldMkLst>
          <pc:docMk/>
          <pc:sldMk cId="2031440607" sldId="266"/>
        </pc:sldMkLst>
        <pc:spChg chg="mod">
          <ac:chgData name="Lipovy Tomas" userId="7c14531e-0a18-48d2-b4ab-4a8a50aad93f" providerId="ADAL" clId="{D98EE3B7-3A69-4EB2-AC31-5C0F9031A16B}" dt="2024-11-21T15:02:10.742" v="41" actId="2711"/>
          <ac:spMkLst>
            <pc:docMk/>
            <pc:sldMk cId="2031440607" sldId="266"/>
            <ac:spMk id="2" creationId="{445CCC7F-9CD2-6C9E-3240-11613CB6F0D5}"/>
          </ac:spMkLst>
        </pc:spChg>
      </pc:sldChg>
      <pc:sldChg chg="modSp mod">
        <pc:chgData name="Lipovy Tomas" userId="7c14531e-0a18-48d2-b4ab-4a8a50aad93f" providerId="ADAL" clId="{D98EE3B7-3A69-4EB2-AC31-5C0F9031A16B}" dt="2024-11-21T15:00:42.322" v="34" actId="27636"/>
        <pc:sldMkLst>
          <pc:docMk/>
          <pc:sldMk cId="615461068" sldId="267"/>
        </pc:sldMkLst>
        <pc:spChg chg="mod">
          <ac:chgData name="Lipovy Tomas" userId="7c14531e-0a18-48d2-b4ab-4a8a50aad93f" providerId="ADAL" clId="{D98EE3B7-3A69-4EB2-AC31-5C0F9031A16B}" dt="2024-11-21T15:00:42.322" v="34" actId="27636"/>
          <ac:spMkLst>
            <pc:docMk/>
            <pc:sldMk cId="615461068" sldId="267"/>
            <ac:spMk id="2" creationId="{445CCC7F-9CD2-6C9E-3240-11613CB6F0D5}"/>
          </ac:spMkLst>
        </pc:spChg>
      </pc:sldChg>
      <pc:sldChg chg="modSp mod">
        <pc:chgData name="Lipovy Tomas" userId="7c14531e-0a18-48d2-b4ab-4a8a50aad93f" providerId="ADAL" clId="{D98EE3B7-3A69-4EB2-AC31-5C0F9031A16B}" dt="2024-11-21T14:56:58.195" v="15" actId="2711"/>
        <pc:sldMkLst>
          <pc:docMk/>
          <pc:sldMk cId="3898695627" sldId="268"/>
        </pc:sldMkLst>
        <pc:spChg chg="mod">
          <ac:chgData name="Lipovy Tomas" userId="7c14531e-0a18-48d2-b4ab-4a8a50aad93f" providerId="ADAL" clId="{D98EE3B7-3A69-4EB2-AC31-5C0F9031A16B}" dt="2024-11-21T14:56:58.195" v="15" actId="2711"/>
          <ac:spMkLst>
            <pc:docMk/>
            <pc:sldMk cId="3898695627" sldId="268"/>
            <ac:spMk id="2" creationId="{445CCC7F-9CD2-6C9E-3240-11613CB6F0D5}"/>
          </ac:spMkLst>
        </pc:spChg>
      </pc:sldChg>
      <pc:sldChg chg="modSp mod">
        <pc:chgData name="Lipovy Tomas" userId="7c14531e-0a18-48d2-b4ab-4a8a50aad93f" providerId="ADAL" clId="{D98EE3B7-3A69-4EB2-AC31-5C0F9031A16B}" dt="2024-11-21T14:57:26.679" v="17" actId="2711"/>
        <pc:sldMkLst>
          <pc:docMk/>
          <pc:sldMk cId="537578764" sldId="269"/>
        </pc:sldMkLst>
        <pc:spChg chg="mod">
          <ac:chgData name="Lipovy Tomas" userId="7c14531e-0a18-48d2-b4ab-4a8a50aad93f" providerId="ADAL" clId="{D98EE3B7-3A69-4EB2-AC31-5C0F9031A16B}" dt="2024-11-21T14:57:26.679" v="17" actId="2711"/>
          <ac:spMkLst>
            <pc:docMk/>
            <pc:sldMk cId="537578764" sldId="269"/>
            <ac:spMk id="2" creationId="{445CCC7F-9CD2-6C9E-3240-11613CB6F0D5}"/>
          </ac:spMkLst>
        </pc:spChg>
      </pc:sldChg>
      <pc:sldChg chg="modSp mod">
        <pc:chgData name="Lipovy Tomas" userId="7c14531e-0a18-48d2-b4ab-4a8a50aad93f" providerId="ADAL" clId="{D98EE3B7-3A69-4EB2-AC31-5C0F9031A16B}" dt="2024-11-21T14:57:09.931" v="16" actId="2711"/>
        <pc:sldMkLst>
          <pc:docMk/>
          <pc:sldMk cId="740247798" sldId="270"/>
        </pc:sldMkLst>
        <pc:spChg chg="mod">
          <ac:chgData name="Lipovy Tomas" userId="7c14531e-0a18-48d2-b4ab-4a8a50aad93f" providerId="ADAL" clId="{D98EE3B7-3A69-4EB2-AC31-5C0F9031A16B}" dt="2024-11-21T14:57:09.931" v="16" actId="2711"/>
          <ac:spMkLst>
            <pc:docMk/>
            <pc:sldMk cId="740247798" sldId="270"/>
            <ac:spMk id="2" creationId="{445CCC7F-9CD2-6C9E-3240-11613CB6F0D5}"/>
          </ac:spMkLst>
        </pc:spChg>
      </pc:sldChg>
      <pc:sldChg chg="modSp mod">
        <pc:chgData name="Lipovy Tomas" userId="7c14531e-0a18-48d2-b4ab-4a8a50aad93f" providerId="ADAL" clId="{D98EE3B7-3A69-4EB2-AC31-5C0F9031A16B}" dt="2024-11-21T15:01:40.033" v="39" actId="2711"/>
        <pc:sldMkLst>
          <pc:docMk/>
          <pc:sldMk cId="2944578707" sldId="272"/>
        </pc:sldMkLst>
        <pc:spChg chg="mod">
          <ac:chgData name="Lipovy Tomas" userId="7c14531e-0a18-48d2-b4ab-4a8a50aad93f" providerId="ADAL" clId="{D98EE3B7-3A69-4EB2-AC31-5C0F9031A16B}" dt="2024-11-21T15:01:01.315" v="37" actId="2711"/>
          <ac:spMkLst>
            <pc:docMk/>
            <pc:sldMk cId="2944578707" sldId="272"/>
            <ac:spMk id="2" creationId="{445CCC7F-9CD2-6C9E-3240-11613CB6F0D5}"/>
          </ac:spMkLst>
        </pc:spChg>
        <pc:spChg chg="mod">
          <ac:chgData name="Lipovy Tomas" userId="7c14531e-0a18-48d2-b4ab-4a8a50aad93f" providerId="ADAL" clId="{D98EE3B7-3A69-4EB2-AC31-5C0F9031A16B}" dt="2024-11-21T15:01:40.033" v="39" actId="2711"/>
          <ac:spMkLst>
            <pc:docMk/>
            <pc:sldMk cId="2944578707" sldId="272"/>
            <ac:spMk id="3" creationId="{ED248C14-B13F-6957-3960-0476256DBBEC}"/>
          </ac:spMkLst>
        </pc:spChg>
      </pc:sldChg>
      <pc:sldChg chg="modSp mod">
        <pc:chgData name="Lipovy Tomas" userId="7c14531e-0a18-48d2-b4ab-4a8a50aad93f" providerId="ADAL" clId="{D98EE3B7-3A69-4EB2-AC31-5C0F9031A16B}" dt="2024-11-21T14:57:54.263" v="21" actId="14100"/>
        <pc:sldMkLst>
          <pc:docMk/>
          <pc:sldMk cId="3555674768" sldId="273"/>
        </pc:sldMkLst>
        <pc:spChg chg="mod">
          <ac:chgData name="Lipovy Tomas" userId="7c14531e-0a18-48d2-b4ab-4a8a50aad93f" providerId="ADAL" clId="{D98EE3B7-3A69-4EB2-AC31-5C0F9031A16B}" dt="2024-11-21T14:57:54.263" v="21" actId="14100"/>
          <ac:spMkLst>
            <pc:docMk/>
            <pc:sldMk cId="3555674768" sldId="273"/>
            <ac:spMk id="2" creationId="{445CCC7F-9CD2-6C9E-3240-11613CB6F0D5}"/>
          </ac:spMkLst>
        </pc:spChg>
      </pc:sldChg>
      <pc:sldChg chg="addSp delSp modSp mod">
        <pc:chgData name="Lipovy Tomas" userId="7c14531e-0a18-48d2-b4ab-4a8a50aad93f" providerId="ADAL" clId="{D98EE3B7-3A69-4EB2-AC31-5C0F9031A16B}" dt="2024-11-21T15:37:05.480" v="91" actId="1076"/>
        <pc:sldMkLst>
          <pc:docMk/>
          <pc:sldMk cId="3537016038" sldId="274"/>
        </pc:sldMkLst>
        <pc:spChg chg="mod">
          <ac:chgData name="Lipovy Tomas" userId="7c14531e-0a18-48d2-b4ab-4a8a50aad93f" providerId="ADAL" clId="{D98EE3B7-3A69-4EB2-AC31-5C0F9031A16B}" dt="2024-11-21T14:58:07.719" v="23" actId="14100"/>
          <ac:spMkLst>
            <pc:docMk/>
            <pc:sldMk cId="3537016038" sldId="274"/>
            <ac:spMk id="2" creationId="{445CCC7F-9CD2-6C9E-3240-11613CB6F0D5}"/>
          </ac:spMkLst>
        </pc:spChg>
        <pc:graphicFrameChg chg="add mod">
          <ac:chgData name="Lipovy Tomas" userId="7c14531e-0a18-48d2-b4ab-4a8a50aad93f" providerId="ADAL" clId="{D98EE3B7-3A69-4EB2-AC31-5C0F9031A16B}" dt="2024-11-21T15:37:05.480" v="91" actId="1076"/>
          <ac:graphicFrameMkLst>
            <pc:docMk/>
            <pc:sldMk cId="3537016038" sldId="274"/>
            <ac:graphicFrameMk id="3" creationId="{EB2BB4C5-1EF7-D241-81C0-B1A3B71A60D7}"/>
          </ac:graphicFrameMkLst>
        </pc:graphicFrameChg>
        <pc:graphicFrameChg chg="del">
          <ac:chgData name="Lipovy Tomas" userId="7c14531e-0a18-48d2-b4ab-4a8a50aad93f" providerId="ADAL" clId="{D98EE3B7-3A69-4EB2-AC31-5C0F9031A16B}" dt="2024-11-21T15:25:00.920" v="66" actId="478"/>
          <ac:graphicFrameMkLst>
            <pc:docMk/>
            <pc:sldMk cId="3537016038" sldId="274"/>
            <ac:graphicFrameMk id="8" creationId="{00000000-0008-0000-0C00-000009000000}"/>
          </ac:graphicFrameMkLst>
        </pc:graphicFrameChg>
      </pc:sldChg>
      <pc:sldChg chg="addSp delSp modSp mod">
        <pc:chgData name="Lipovy Tomas" userId="7c14531e-0a18-48d2-b4ab-4a8a50aad93f" providerId="ADAL" clId="{D98EE3B7-3A69-4EB2-AC31-5C0F9031A16B}" dt="2024-11-21T15:36:57.364" v="86" actId="1076"/>
        <pc:sldMkLst>
          <pc:docMk/>
          <pc:sldMk cId="4222796863" sldId="275"/>
        </pc:sldMkLst>
        <pc:spChg chg="mod">
          <ac:chgData name="Lipovy Tomas" userId="7c14531e-0a18-48d2-b4ab-4a8a50aad93f" providerId="ADAL" clId="{D98EE3B7-3A69-4EB2-AC31-5C0F9031A16B}" dt="2024-11-21T14:58:19.183" v="25" actId="14100"/>
          <ac:spMkLst>
            <pc:docMk/>
            <pc:sldMk cId="4222796863" sldId="275"/>
            <ac:spMk id="2" creationId="{445CCC7F-9CD2-6C9E-3240-11613CB6F0D5}"/>
          </ac:spMkLst>
        </pc:spChg>
        <pc:graphicFrameChg chg="add del mod">
          <ac:chgData name="Lipovy Tomas" userId="7c14531e-0a18-48d2-b4ab-4a8a50aad93f" providerId="ADAL" clId="{D98EE3B7-3A69-4EB2-AC31-5C0F9031A16B}" dt="2024-11-21T15:18:30.386" v="59" actId="478"/>
          <ac:graphicFrameMkLst>
            <pc:docMk/>
            <pc:sldMk cId="4222796863" sldId="275"/>
            <ac:graphicFrameMk id="3" creationId="{F7DB2B09-0059-C99D-B0BD-0B1978C58BF0}"/>
          </ac:graphicFrameMkLst>
        </pc:graphicFrameChg>
        <pc:graphicFrameChg chg="add del mod">
          <ac:chgData name="Lipovy Tomas" userId="7c14531e-0a18-48d2-b4ab-4a8a50aad93f" providerId="ADAL" clId="{D98EE3B7-3A69-4EB2-AC31-5C0F9031A16B}" dt="2024-11-21T15:33:56.178" v="74" actId="478"/>
          <ac:graphicFrameMkLst>
            <pc:docMk/>
            <pc:sldMk cId="4222796863" sldId="275"/>
            <ac:graphicFrameMk id="4" creationId="{F7DB2B09-0059-C99D-B0BD-0B1978C58BF0}"/>
          </ac:graphicFrameMkLst>
        </pc:graphicFrameChg>
        <pc:graphicFrameChg chg="del">
          <ac:chgData name="Lipovy Tomas" userId="7c14531e-0a18-48d2-b4ab-4a8a50aad93f" providerId="ADAL" clId="{D98EE3B7-3A69-4EB2-AC31-5C0F9031A16B}" dt="2024-11-21T15:11:12.460" v="51" actId="478"/>
          <ac:graphicFrameMkLst>
            <pc:docMk/>
            <pc:sldMk cId="4222796863" sldId="275"/>
            <ac:graphicFrameMk id="5" creationId="{13080862-60A3-4D22-98E9-008C48524BB7}"/>
          </ac:graphicFrameMkLst>
        </pc:graphicFrameChg>
        <pc:graphicFrameChg chg="add mod">
          <ac:chgData name="Lipovy Tomas" userId="7c14531e-0a18-48d2-b4ab-4a8a50aad93f" providerId="ADAL" clId="{D98EE3B7-3A69-4EB2-AC31-5C0F9031A16B}" dt="2024-11-21T15:36:57.364" v="86" actId="1076"/>
          <ac:graphicFrameMkLst>
            <pc:docMk/>
            <pc:sldMk cId="4222796863" sldId="275"/>
            <ac:graphicFrameMk id="6" creationId="{F7DB2B09-0059-C99D-B0BD-0B1978C58BF0}"/>
          </ac:graphicFrameMkLst>
        </pc:graphicFrameChg>
      </pc:sldChg>
      <pc:sldChg chg="addSp delSp modSp mod">
        <pc:chgData name="Lipovy Tomas" userId="7c14531e-0a18-48d2-b4ab-4a8a50aad93f" providerId="ADAL" clId="{D98EE3B7-3A69-4EB2-AC31-5C0F9031A16B}" dt="2024-11-21T15:36:50.594" v="85" actId="1076"/>
        <pc:sldMkLst>
          <pc:docMk/>
          <pc:sldMk cId="482102538" sldId="276"/>
        </pc:sldMkLst>
        <pc:spChg chg="mod">
          <ac:chgData name="Lipovy Tomas" userId="7c14531e-0a18-48d2-b4ab-4a8a50aad93f" providerId="ADAL" clId="{D98EE3B7-3A69-4EB2-AC31-5C0F9031A16B}" dt="2024-11-21T15:00:03.151" v="30" actId="14100"/>
          <ac:spMkLst>
            <pc:docMk/>
            <pc:sldMk cId="482102538" sldId="276"/>
            <ac:spMk id="2" creationId="{445CCC7F-9CD2-6C9E-3240-11613CB6F0D5}"/>
          </ac:spMkLst>
        </pc:spChg>
        <pc:graphicFrameChg chg="add del mod">
          <ac:chgData name="Lipovy Tomas" userId="7c14531e-0a18-48d2-b4ab-4a8a50aad93f" providerId="ADAL" clId="{D98EE3B7-3A69-4EB2-AC31-5C0F9031A16B}" dt="2024-11-21T15:36:28.775" v="80" actId="478"/>
          <ac:graphicFrameMkLst>
            <pc:docMk/>
            <pc:sldMk cId="482102538" sldId="276"/>
            <ac:graphicFrameMk id="3" creationId="{F7DB2B09-0059-C99D-B0BD-0B1978C58BF0}"/>
          </ac:graphicFrameMkLst>
        </pc:graphicFrameChg>
        <pc:graphicFrameChg chg="del">
          <ac:chgData name="Lipovy Tomas" userId="7c14531e-0a18-48d2-b4ab-4a8a50aad93f" providerId="ADAL" clId="{D98EE3B7-3A69-4EB2-AC31-5C0F9031A16B}" dt="2024-11-21T15:07:43.273" v="43" actId="478"/>
          <ac:graphicFrameMkLst>
            <pc:docMk/>
            <pc:sldMk cId="482102538" sldId="276"/>
            <ac:graphicFrameMk id="4" creationId="{13080862-60A3-4D22-98E9-008C48524BB7}"/>
          </ac:graphicFrameMkLst>
        </pc:graphicFrameChg>
        <pc:graphicFrameChg chg="add mod">
          <ac:chgData name="Lipovy Tomas" userId="7c14531e-0a18-48d2-b4ab-4a8a50aad93f" providerId="ADAL" clId="{D98EE3B7-3A69-4EB2-AC31-5C0F9031A16B}" dt="2024-11-21T15:36:50.594" v="85" actId="1076"/>
          <ac:graphicFrameMkLst>
            <pc:docMk/>
            <pc:sldMk cId="482102538" sldId="276"/>
            <ac:graphicFrameMk id="5" creationId="{A5DD1BE4-28F3-C890-13ED-AE427788BF2B}"/>
          </ac:graphicFrameMkLst>
        </pc:graphicFrameChg>
      </pc:sldChg>
      <pc:sldChg chg="modSp mod">
        <pc:chgData name="Lipovy Tomas" userId="7c14531e-0a18-48d2-b4ab-4a8a50aad93f" providerId="ADAL" clId="{D98EE3B7-3A69-4EB2-AC31-5C0F9031A16B}" dt="2024-11-21T15:01:56.738" v="40" actId="2711"/>
        <pc:sldMkLst>
          <pc:docMk/>
          <pc:sldMk cId="1885143083" sldId="277"/>
        </pc:sldMkLst>
        <pc:spChg chg="mod">
          <ac:chgData name="Lipovy Tomas" userId="7c14531e-0a18-48d2-b4ab-4a8a50aad93f" providerId="ADAL" clId="{D98EE3B7-3A69-4EB2-AC31-5C0F9031A16B}" dt="2024-11-21T15:01:56.738" v="40" actId="2711"/>
          <ac:spMkLst>
            <pc:docMk/>
            <pc:sldMk cId="1885143083" sldId="277"/>
            <ac:spMk id="2" creationId="{445CCC7F-9CD2-6C9E-3240-11613CB6F0D5}"/>
          </ac:spMkLst>
        </pc:spChg>
      </pc:sldChg>
      <pc:sldChg chg="modSp mod">
        <pc:chgData name="Lipovy Tomas" userId="7c14531e-0a18-48d2-b4ab-4a8a50aad93f" providerId="ADAL" clId="{D98EE3B7-3A69-4EB2-AC31-5C0F9031A16B}" dt="2024-11-21T14:56:05.344" v="13" actId="2711"/>
        <pc:sldMkLst>
          <pc:docMk/>
          <pc:sldMk cId="82955464" sldId="2153"/>
        </pc:sldMkLst>
        <pc:spChg chg="mod">
          <ac:chgData name="Lipovy Tomas" userId="7c14531e-0a18-48d2-b4ab-4a8a50aad93f" providerId="ADAL" clId="{D98EE3B7-3A69-4EB2-AC31-5C0F9031A16B}" dt="2024-11-21T14:56:05.344" v="13" actId="2711"/>
          <ac:spMkLst>
            <pc:docMk/>
            <pc:sldMk cId="82955464" sldId="2153"/>
            <ac:spMk id="2" creationId="{445CCC7F-9CD2-6C9E-3240-11613CB6F0D5}"/>
          </ac:spMkLst>
        </pc:spChg>
        <pc:spChg chg="mod">
          <ac:chgData name="Lipovy Tomas" userId="7c14531e-0a18-48d2-b4ab-4a8a50aad93f" providerId="ADAL" clId="{D98EE3B7-3A69-4EB2-AC31-5C0F9031A16B}" dt="2024-11-21T14:55:40.214" v="12" actId="2711"/>
          <ac:spMkLst>
            <pc:docMk/>
            <pc:sldMk cId="82955464" sldId="2153"/>
            <ac:spMk id="3" creationId="{ED248C14-B13F-6957-3960-0476256DBBEC}"/>
          </ac:spMkLst>
        </pc:spChg>
      </pc:sldChg>
      <pc:sldChg chg="modSp mod">
        <pc:chgData name="Lipovy Tomas" userId="7c14531e-0a18-48d2-b4ab-4a8a50aad93f" providerId="ADAL" clId="{D98EE3B7-3A69-4EB2-AC31-5C0F9031A16B}" dt="2024-11-21T15:02:22.118" v="42" actId="2711"/>
        <pc:sldMkLst>
          <pc:docMk/>
          <pc:sldMk cId="2571423376" sldId="2154"/>
        </pc:sldMkLst>
        <pc:spChg chg="mod">
          <ac:chgData name="Lipovy Tomas" userId="7c14531e-0a18-48d2-b4ab-4a8a50aad93f" providerId="ADAL" clId="{D98EE3B7-3A69-4EB2-AC31-5C0F9031A16B}" dt="2024-11-21T15:02:22.118" v="42" actId="2711"/>
          <ac:spMkLst>
            <pc:docMk/>
            <pc:sldMk cId="2571423376" sldId="2154"/>
            <ac:spMk id="2" creationId="{445CCC7F-9CD2-6C9E-3240-11613CB6F0D5}"/>
          </ac:spMkLst>
        </pc:spChg>
      </pc:sldChg>
      <pc:sldChg chg="addSp delSp modSp add mod">
        <pc:chgData name="Lipovy Tomas" userId="7c14531e-0a18-48d2-b4ab-4a8a50aad93f" providerId="ADAL" clId="{D98EE3B7-3A69-4EB2-AC31-5C0F9031A16B}" dt="2024-11-21T15:00:51.998" v="36" actId="27636"/>
        <pc:sldMkLst>
          <pc:docMk/>
          <pc:sldMk cId="500876754" sldId="2155"/>
        </pc:sldMkLst>
        <pc:spChg chg="mod">
          <ac:chgData name="Lipovy Tomas" userId="7c14531e-0a18-48d2-b4ab-4a8a50aad93f" providerId="ADAL" clId="{D98EE3B7-3A69-4EB2-AC31-5C0F9031A16B}" dt="2024-11-21T15:00:51.998" v="36" actId="27636"/>
          <ac:spMkLst>
            <pc:docMk/>
            <pc:sldMk cId="500876754" sldId="2155"/>
            <ac:spMk id="2" creationId="{445CCC7F-9CD2-6C9E-3240-11613CB6F0D5}"/>
          </ac:spMkLst>
        </pc:spChg>
        <pc:spChg chg="add del">
          <ac:chgData name="Lipovy Tomas" userId="7c14531e-0a18-48d2-b4ab-4a8a50aad93f" providerId="ADAL" clId="{D98EE3B7-3A69-4EB2-AC31-5C0F9031A16B}" dt="2024-11-21T12:27:42.740" v="4" actId="478"/>
          <ac:spMkLst>
            <pc:docMk/>
            <pc:sldMk cId="500876754" sldId="2155"/>
            <ac:spMk id="6" creationId="{10ADD0A3-9299-DC6E-1330-4DE187A0964C}"/>
          </ac:spMkLst>
        </pc:spChg>
        <pc:graphicFrameChg chg="del">
          <ac:chgData name="Lipovy Tomas" userId="7c14531e-0a18-48d2-b4ab-4a8a50aad93f" providerId="ADAL" clId="{D98EE3B7-3A69-4EB2-AC31-5C0F9031A16B}" dt="2024-11-21T12:27:32.035" v="1" actId="478"/>
          <ac:graphicFrameMkLst>
            <pc:docMk/>
            <pc:sldMk cId="500876754" sldId="2155"/>
            <ac:graphicFrameMk id="3" creationId="{37B28FEF-4E19-41DD-B30D-19F1615D34A9}"/>
          </ac:graphicFrameMkLst>
        </pc:graphicFrameChg>
        <pc:graphicFrameChg chg="del">
          <ac:chgData name="Lipovy Tomas" userId="7c14531e-0a18-48d2-b4ab-4a8a50aad93f" providerId="ADAL" clId="{D98EE3B7-3A69-4EB2-AC31-5C0F9031A16B}" dt="2024-11-21T12:27:33.689" v="2" actId="478"/>
          <ac:graphicFrameMkLst>
            <pc:docMk/>
            <pc:sldMk cId="500876754" sldId="2155"/>
            <ac:graphicFrameMk id="5" creationId="{A372020B-F89B-4EA7-BC37-3FBE941A8E19}"/>
          </ac:graphicFrameMkLst>
        </pc:graphicFrameChg>
        <pc:graphicFrameChg chg="add mod">
          <ac:chgData name="Lipovy Tomas" userId="7c14531e-0a18-48d2-b4ab-4a8a50aad93f" providerId="ADAL" clId="{D98EE3B7-3A69-4EB2-AC31-5C0F9031A16B}" dt="2024-11-21T12:34:33.419" v="11" actId="1076"/>
          <ac:graphicFrameMkLst>
            <pc:docMk/>
            <pc:sldMk cId="500876754" sldId="2155"/>
            <ac:graphicFrameMk id="8" creationId="{13080862-60A3-4D22-98E9-008C48524BB7}"/>
          </ac:graphicFrameMkLst>
        </pc:graphicFrameChg>
      </pc:sldChg>
    </pc:docChg>
  </pc:docChgLst>
  <pc:docChgLst>
    <pc:chgData name="Vejmelek Jan" userId="70093f2c-68c5-42b9-90c5-0df0514fffad" providerId="ADAL" clId="{9BF40B84-6F10-41AD-B259-8520D5B1B2F8}"/>
    <pc:docChg chg="modSld sldOrd">
      <pc:chgData name="Vejmelek Jan" userId="70093f2c-68c5-42b9-90c5-0df0514fffad" providerId="ADAL" clId="{9BF40B84-6F10-41AD-B259-8520D5B1B2F8}" dt="2024-11-21T13:48:47.124" v="104"/>
      <pc:docMkLst>
        <pc:docMk/>
      </pc:docMkLst>
      <pc:sldChg chg="modSp">
        <pc:chgData name="Vejmelek Jan" userId="70093f2c-68c5-42b9-90c5-0df0514fffad" providerId="ADAL" clId="{9BF40B84-6F10-41AD-B259-8520D5B1B2F8}" dt="2024-11-21T11:16:25.319" v="77"/>
        <pc:sldMkLst>
          <pc:docMk/>
          <pc:sldMk cId="3858830952" sldId="263"/>
        </pc:sldMkLst>
        <pc:graphicFrameChg chg="mod">
          <ac:chgData name="Vejmelek Jan" userId="70093f2c-68c5-42b9-90c5-0df0514fffad" providerId="ADAL" clId="{9BF40B84-6F10-41AD-B259-8520D5B1B2F8}" dt="2024-11-21T11:16:25.319" v="77"/>
          <ac:graphicFrameMkLst>
            <pc:docMk/>
            <pc:sldMk cId="3858830952" sldId="263"/>
            <ac:graphicFrameMk id="6" creationId="{0C6AC158-D5D5-F765-49B7-421E060F1009}"/>
          </ac:graphicFrameMkLst>
        </pc:graphicFrameChg>
      </pc:sldChg>
      <pc:sldChg chg="modSp">
        <pc:chgData name="Vejmelek Jan" userId="70093f2c-68c5-42b9-90c5-0df0514fffad" providerId="ADAL" clId="{9BF40B84-6F10-41AD-B259-8520D5B1B2F8}" dt="2024-11-21T11:18:39.997" v="102"/>
        <pc:sldMkLst>
          <pc:docMk/>
          <pc:sldMk cId="2031440607" sldId="266"/>
        </pc:sldMkLst>
        <pc:graphicFrameChg chg="mod">
          <ac:chgData name="Vejmelek Jan" userId="70093f2c-68c5-42b9-90c5-0df0514fffad" providerId="ADAL" clId="{9BF40B84-6F10-41AD-B259-8520D5B1B2F8}" dt="2024-11-21T11:18:39.997" v="102"/>
          <ac:graphicFrameMkLst>
            <pc:docMk/>
            <pc:sldMk cId="2031440607" sldId="266"/>
            <ac:graphicFrameMk id="4" creationId="{D551E5BF-C649-7EDA-C4E7-246713F4C853}"/>
          </ac:graphicFrameMkLst>
        </pc:graphicFrameChg>
      </pc:sldChg>
      <pc:sldChg chg="addSp delSp modSp mod">
        <pc:chgData name="Vejmelek Jan" userId="70093f2c-68c5-42b9-90c5-0df0514fffad" providerId="ADAL" clId="{9BF40B84-6F10-41AD-B259-8520D5B1B2F8}" dt="2024-11-21T11:09:12.944" v="7"/>
        <pc:sldMkLst>
          <pc:docMk/>
          <pc:sldMk cId="3898695627" sldId="268"/>
        </pc:sldMkLst>
        <pc:spChg chg="del mod">
          <ac:chgData name="Vejmelek Jan" userId="70093f2c-68c5-42b9-90c5-0df0514fffad" providerId="ADAL" clId="{9BF40B84-6F10-41AD-B259-8520D5B1B2F8}" dt="2024-11-21T11:09:03.168" v="5" actId="478"/>
          <ac:spMkLst>
            <pc:docMk/>
            <pc:sldMk cId="3898695627" sldId="268"/>
            <ac:spMk id="3" creationId="{39B48F55-EB3C-C160-6DAE-9B2BA9EBC99C}"/>
          </ac:spMkLst>
        </pc:spChg>
        <pc:graphicFrameChg chg="add mod">
          <ac:chgData name="Vejmelek Jan" userId="70093f2c-68c5-42b9-90c5-0df0514fffad" providerId="ADAL" clId="{9BF40B84-6F10-41AD-B259-8520D5B1B2F8}" dt="2024-11-21T11:09:12.944" v="7"/>
          <ac:graphicFrameMkLst>
            <pc:docMk/>
            <pc:sldMk cId="3898695627" sldId="268"/>
            <ac:graphicFrameMk id="4" creationId="{E60CF398-BF8F-590F-C6FC-C19410FB356D}"/>
          </ac:graphicFrameMkLst>
        </pc:graphicFrameChg>
        <pc:picChg chg="del">
          <ac:chgData name="Vejmelek Jan" userId="70093f2c-68c5-42b9-90c5-0df0514fffad" providerId="ADAL" clId="{9BF40B84-6F10-41AD-B259-8520D5B1B2F8}" dt="2024-11-21T11:09:07.830" v="6" actId="478"/>
          <ac:picMkLst>
            <pc:docMk/>
            <pc:sldMk cId="3898695627" sldId="268"/>
            <ac:picMk id="1026" creationId="{3E8310F4-9DBC-8B00-9CD0-64E5DA497EAB}"/>
          </ac:picMkLst>
        </pc:picChg>
      </pc:sldChg>
      <pc:sldChg chg="modSp">
        <pc:chgData name="Vejmelek Jan" userId="70093f2c-68c5-42b9-90c5-0df0514fffad" providerId="ADAL" clId="{9BF40B84-6F10-41AD-B259-8520D5B1B2F8}" dt="2024-11-21T11:14:16.328" v="19"/>
        <pc:sldMkLst>
          <pc:docMk/>
          <pc:sldMk cId="537578764" sldId="269"/>
        </pc:sldMkLst>
        <pc:graphicFrameChg chg="mod">
          <ac:chgData name="Vejmelek Jan" userId="70093f2c-68c5-42b9-90c5-0df0514fffad" providerId="ADAL" clId="{9BF40B84-6F10-41AD-B259-8520D5B1B2F8}" dt="2024-11-21T11:14:16.328" v="19"/>
          <ac:graphicFrameMkLst>
            <pc:docMk/>
            <pc:sldMk cId="537578764" sldId="269"/>
            <ac:graphicFrameMk id="3" creationId="{87CE98E6-A4E4-CFF5-9054-31A67CD0487F}"/>
          </ac:graphicFrameMkLst>
        </pc:graphicFrameChg>
      </pc:sldChg>
      <pc:sldChg chg="modSp ord">
        <pc:chgData name="Vejmelek Jan" userId="70093f2c-68c5-42b9-90c5-0df0514fffad" providerId="ADAL" clId="{9BF40B84-6F10-41AD-B259-8520D5B1B2F8}" dt="2024-11-21T13:48:47.124" v="104"/>
        <pc:sldMkLst>
          <pc:docMk/>
          <pc:sldMk cId="740247798" sldId="270"/>
        </pc:sldMkLst>
        <pc:graphicFrameChg chg="mod">
          <ac:chgData name="Vejmelek Jan" userId="70093f2c-68c5-42b9-90c5-0df0514fffad" providerId="ADAL" clId="{9BF40B84-6F10-41AD-B259-8520D5B1B2F8}" dt="2024-11-21T11:15:16.612" v="47"/>
          <ac:graphicFrameMkLst>
            <pc:docMk/>
            <pc:sldMk cId="740247798" sldId="270"/>
            <ac:graphicFrameMk id="4" creationId="{17B5865A-007C-62C2-ED49-D9BBDC954A35}"/>
          </ac:graphicFrameMkLst>
        </pc:graphicFrameChg>
      </pc:sldChg>
      <pc:sldChg chg="modSp">
        <pc:chgData name="Vejmelek Jan" userId="70093f2c-68c5-42b9-90c5-0df0514fffad" providerId="ADAL" clId="{9BF40B84-6F10-41AD-B259-8520D5B1B2F8}" dt="2024-11-21T11:17:22.270" v="90"/>
        <pc:sldMkLst>
          <pc:docMk/>
          <pc:sldMk cId="1885143083" sldId="277"/>
        </pc:sldMkLst>
        <pc:graphicFrameChg chg="mod">
          <ac:chgData name="Vejmelek Jan" userId="70093f2c-68c5-42b9-90c5-0df0514fffad" providerId="ADAL" clId="{9BF40B84-6F10-41AD-B259-8520D5B1B2F8}" dt="2024-11-21T11:17:22.270" v="90"/>
          <ac:graphicFrameMkLst>
            <pc:docMk/>
            <pc:sldMk cId="1885143083" sldId="277"/>
            <ac:graphicFrameMk id="5" creationId="{4F328A6A-E718-AEAC-326F-F99C34C10BC0}"/>
          </ac:graphicFrameMkLst>
        </pc:graphicFrameChg>
      </pc:sldChg>
      <pc:sldChg chg="addSp delSp modSp mod">
        <pc:chgData name="Vejmelek Jan" userId="70093f2c-68c5-42b9-90c5-0df0514fffad" providerId="ADAL" clId="{9BF40B84-6F10-41AD-B259-8520D5B1B2F8}" dt="2024-11-21T11:07:29.235" v="3" actId="478"/>
        <pc:sldMkLst>
          <pc:docMk/>
          <pc:sldMk cId="82955464" sldId="2153"/>
        </pc:sldMkLst>
        <pc:spChg chg="del mod">
          <ac:chgData name="Vejmelek Jan" userId="70093f2c-68c5-42b9-90c5-0df0514fffad" providerId="ADAL" clId="{9BF40B84-6F10-41AD-B259-8520D5B1B2F8}" dt="2024-11-21T11:07:29.235" v="3" actId="478"/>
          <ac:spMkLst>
            <pc:docMk/>
            <pc:sldMk cId="82955464" sldId="2153"/>
            <ac:spMk id="4" creationId="{C5D3D8C1-D75C-455C-021B-11954EA29121}"/>
          </ac:spMkLst>
        </pc:spChg>
        <pc:graphicFrameChg chg="add mod">
          <ac:chgData name="Vejmelek Jan" userId="70093f2c-68c5-42b9-90c5-0df0514fffad" providerId="ADAL" clId="{9BF40B84-6F10-41AD-B259-8520D5B1B2F8}" dt="2024-11-21T11:07:12.915" v="1"/>
          <ac:graphicFrameMkLst>
            <pc:docMk/>
            <pc:sldMk cId="82955464" sldId="2153"/>
            <ac:graphicFrameMk id="5" creationId="{2A058998-7029-6070-0E24-4145969E2E79}"/>
          </ac:graphicFrameMkLst>
        </pc:graphicFrameChg>
        <pc:picChg chg="del">
          <ac:chgData name="Vejmelek Jan" userId="70093f2c-68c5-42b9-90c5-0df0514fffad" providerId="ADAL" clId="{9BF40B84-6F10-41AD-B259-8520D5B1B2F8}" dt="2024-11-21T11:07:00.806" v="0" actId="478"/>
          <ac:picMkLst>
            <pc:docMk/>
            <pc:sldMk cId="82955464" sldId="2153"/>
            <ac:picMk id="2050" creationId="{455F2358-7FCD-A6E5-9BFE-B2B197618DE3}"/>
          </ac:picMkLst>
        </pc:picChg>
      </pc:sldChg>
    </pc:docChg>
  </pc:docChgLst>
  <pc:docChgLst>
    <pc:chgData name="Steckerova Jana" userId="d9cb7ef6-c609-45d4-a611-31feb53aa41c" providerId="ADAL" clId="{071A3561-4BB1-47D8-B59F-2EA949638E4E}"/>
    <pc:docChg chg="modSld sldOrd">
      <pc:chgData name="Steckerova Jana" userId="d9cb7ef6-c609-45d4-a611-31feb53aa41c" providerId="ADAL" clId="{071A3561-4BB1-47D8-B59F-2EA949638E4E}" dt="2024-11-21T11:13:12.856" v="2"/>
      <pc:docMkLst>
        <pc:docMk/>
      </pc:docMkLst>
      <pc:sldChg chg="modSp">
        <pc:chgData name="Steckerova Jana" userId="d9cb7ef6-c609-45d4-a611-31feb53aa41c" providerId="ADAL" clId="{071A3561-4BB1-47D8-B59F-2EA949638E4E}" dt="2024-11-21T11:11:38.891" v="1"/>
        <pc:sldMkLst>
          <pc:docMk/>
          <pc:sldMk cId="537578764" sldId="269"/>
        </pc:sldMkLst>
        <pc:graphicFrameChg chg="mod">
          <ac:chgData name="Steckerova Jana" userId="d9cb7ef6-c609-45d4-a611-31feb53aa41c" providerId="ADAL" clId="{071A3561-4BB1-47D8-B59F-2EA949638E4E}" dt="2024-11-21T11:11:38.891" v="1"/>
          <ac:graphicFrameMkLst>
            <pc:docMk/>
            <pc:sldMk cId="537578764" sldId="269"/>
            <ac:graphicFrameMk id="3" creationId="{87CE98E6-A4E4-CFF5-9054-31A67CD0487F}"/>
          </ac:graphicFrameMkLst>
        </pc:graphicFrameChg>
      </pc:sldChg>
      <pc:sldChg chg="modSp">
        <pc:chgData name="Steckerova Jana" userId="d9cb7ef6-c609-45d4-a611-31feb53aa41c" providerId="ADAL" clId="{071A3561-4BB1-47D8-B59F-2EA949638E4E}" dt="2024-11-21T11:13:12.856" v="2"/>
        <pc:sldMkLst>
          <pc:docMk/>
          <pc:sldMk cId="740247798" sldId="270"/>
        </pc:sldMkLst>
        <pc:graphicFrameChg chg="mod">
          <ac:chgData name="Steckerova Jana" userId="d9cb7ef6-c609-45d4-a611-31feb53aa41c" providerId="ADAL" clId="{071A3561-4BB1-47D8-B59F-2EA949638E4E}" dt="2024-11-21T11:13:12.856" v="2"/>
          <ac:graphicFrameMkLst>
            <pc:docMk/>
            <pc:sldMk cId="740247798" sldId="270"/>
            <ac:graphicFrameMk id="4" creationId="{17B5865A-007C-62C2-ED49-D9BBDC954A35}"/>
          </ac:graphicFrameMkLst>
        </pc:graphicFrameChg>
      </pc:sldChg>
      <pc:sldChg chg="ord">
        <pc:chgData name="Steckerova Jana" userId="d9cb7ef6-c609-45d4-a611-31feb53aa41c" providerId="ADAL" clId="{071A3561-4BB1-47D8-B59F-2EA949638E4E}" dt="2024-11-21T11:10:43.852" v="0" actId="20578"/>
        <pc:sldMkLst>
          <pc:docMk/>
          <pc:sldMk cId="82955464" sldId="215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VSFS24.ds.kb.cz\Data\Retail_Banking\2900\_WMS\INVESTI&#268;N&#205;%20STRATEGIE\Investment%20Strategy%20SGPRIV\grafy%20Strategie.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sgcz-my.sharepoint.com/personal/tlipovy_ds_kb_cz/Documents/P&#345;echodn&#233;/grafy_prezentac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cs-CZ" sz="2000"/>
              <a:t>VIX ("index strachu")</a:t>
            </a:r>
          </a:p>
        </c:rich>
      </c:tx>
      <c:layout>
        <c:manualLayout>
          <c:xMode val="edge"/>
          <c:yMode val="edge"/>
          <c:x val="1.4201895591996385E-2"/>
          <c:y val="1.088731627653783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070889723048166E-2"/>
          <c:y val="0.16004577237643566"/>
          <c:w val="0.90777283046534507"/>
          <c:h val="0.76440873565155942"/>
        </c:manualLayout>
      </c:layout>
      <c:lineChart>
        <c:grouping val="standard"/>
        <c:varyColors val="0"/>
        <c:ser>
          <c:idx val="0"/>
          <c:order val="0"/>
          <c:tx>
            <c:strRef>
              <c:f>[grafy_prezentace.xlsx]List7!$B$5</c:f>
              <c:strCache>
                <c:ptCount val="1"/>
                <c:pt idx="0">
                  <c:v>VIX</c:v>
                </c:pt>
              </c:strCache>
            </c:strRef>
          </c:tx>
          <c:spPr>
            <a:ln w="28575" cap="rnd">
              <a:solidFill>
                <a:srgbClr val="404040"/>
              </a:solidFill>
              <a:round/>
            </a:ln>
            <a:effectLst/>
          </c:spPr>
          <c:marker>
            <c:symbol val="none"/>
          </c:marker>
          <c:cat>
            <c:numRef>
              <c:f>[grafy_prezentace.xlsx]List7!$A$6:$A$1303</c:f>
              <c:numCache>
                <c:formatCode>dd\.mm\.yyyy</c:formatCode>
                <c:ptCount val="1298"/>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numCache>
            </c:numRef>
          </c:cat>
          <c:val>
            <c:numRef>
              <c:f>[grafy_prezentace.xlsx]List7!$B$6:$B$1303</c:f>
              <c:numCache>
                <c:formatCode>General</c:formatCode>
                <c:ptCount val="1298"/>
                <c:pt idx="0">
                  <c:v>16.14</c:v>
                </c:pt>
                <c:pt idx="1">
                  <c:v>14.94</c:v>
                </c:pt>
                <c:pt idx="2">
                  <c:v>21.88</c:v>
                </c:pt>
                <c:pt idx="3">
                  <c:v>20.329999999999998</c:v>
                </c:pt>
                <c:pt idx="4">
                  <c:v>18.03</c:v>
                </c:pt>
                <c:pt idx="5">
                  <c:v>20.46</c:v>
                </c:pt>
                <c:pt idx="6">
                  <c:v>19.21</c:v>
                </c:pt>
                <c:pt idx="7">
                  <c:v>16.96</c:v>
                </c:pt>
                <c:pt idx="8">
                  <c:v>16.149999999999999</c:v>
                </c:pt>
                <c:pt idx="9">
                  <c:v>16.559999999999999</c:v>
                </c:pt>
                <c:pt idx="10">
                  <c:v>22.38</c:v>
                </c:pt>
                <c:pt idx="11">
                  <c:v>15</c:v>
                </c:pt>
                <c:pt idx="12">
                  <c:v>15.86</c:v>
                </c:pt>
                <c:pt idx="13">
                  <c:v>14.8</c:v>
                </c:pt>
                <c:pt idx="14">
                  <c:v>20.37</c:v>
                </c:pt>
                <c:pt idx="15">
                  <c:v>23.39</c:v>
                </c:pt>
                <c:pt idx="16">
                  <c:v>16.39</c:v>
                </c:pt>
                <c:pt idx="17">
                  <c:v>16.52</c:v>
                </c:pt>
                <c:pt idx="18">
                  <c:v>12.46</c:v>
                </c:pt>
                <c:pt idx="19">
                  <c:v>12.48</c:v>
                </c:pt>
                <c:pt idx="20">
                  <c:v>12.44</c:v>
                </c:pt>
                <c:pt idx="21">
                  <c:v>13.2</c:v>
                </c:pt>
                <c:pt idx="22">
                  <c:v>12.66</c:v>
                </c:pt>
                <c:pt idx="23">
                  <c:v>12.22</c:v>
                </c:pt>
                <c:pt idx="24">
                  <c:v>12.92</c:v>
                </c:pt>
                <c:pt idx="25">
                  <c:v>11.93</c:v>
                </c:pt>
                <c:pt idx="26">
                  <c:v>11.99</c:v>
                </c:pt>
                <c:pt idx="27">
                  <c:v>12.55</c:v>
                </c:pt>
                <c:pt idx="28">
                  <c:v>13.49</c:v>
                </c:pt>
                <c:pt idx="29">
                  <c:v>15.03</c:v>
                </c:pt>
                <c:pt idx="30">
                  <c:v>18.71</c:v>
                </c:pt>
                <c:pt idx="31">
                  <c:v>17.309999999999999</c:v>
                </c:pt>
                <c:pt idx="32">
                  <c:v>16.03</c:v>
                </c:pt>
                <c:pt idx="33">
                  <c:v>13.01</c:v>
                </c:pt>
                <c:pt idx="34">
                  <c:v>13.06</c:v>
                </c:pt>
                <c:pt idx="35">
                  <c:v>14.41</c:v>
                </c:pt>
                <c:pt idx="36">
                  <c:v>14.74</c:v>
                </c:pt>
                <c:pt idx="37">
                  <c:v>13.11</c:v>
                </c:pt>
                <c:pt idx="38">
                  <c:v>13.75</c:v>
                </c:pt>
                <c:pt idx="39">
                  <c:v>14.24</c:v>
                </c:pt>
                <c:pt idx="40">
                  <c:v>12.93</c:v>
                </c:pt>
                <c:pt idx="41">
                  <c:v>13.85</c:v>
                </c:pt>
                <c:pt idx="42">
                  <c:v>13.26</c:v>
                </c:pt>
                <c:pt idx="43">
                  <c:v>13.3</c:v>
                </c:pt>
                <c:pt idx="44">
                  <c:v>12.7</c:v>
                </c:pt>
                <c:pt idx="45">
                  <c:v>13.35</c:v>
                </c:pt>
                <c:pt idx="46">
                  <c:v>12.45</c:v>
                </c:pt>
                <c:pt idx="47">
                  <c:v>13.03</c:v>
                </c:pt>
                <c:pt idx="48">
                  <c:v>12.28</c:v>
                </c:pt>
                <c:pt idx="49">
                  <c:v>12.35</c:v>
                </c:pt>
                <c:pt idx="50">
                  <c:v>12.63</c:v>
                </c:pt>
                <c:pt idx="51">
                  <c:v>12.46</c:v>
                </c:pt>
                <c:pt idx="52">
                  <c:v>13.8</c:v>
                </c:pt>
                <c:pt idx="53">
                  <c:v>14.17</c:v>
                </c:pt>
                <c:pt idx="54">
                  <c:v>14.91</c:v>
                </c:pt>
                <c:pt idx="55">
                  <c:v>21.27</c:v>
                </c:pt>
                <c:pt idx="56">
                  <c:v>21.71</c:v>
                </c:pt>
                <c:pt idx="57">
                  <c:v>19.32</c:v>
                </c:pt>
                <c:pt idx="58">
                  <c:v>17.45</c:v>
                </c:pt>
                <c:pt idx="59">
                  <c:v>17.52</c:v>
                </c:pt>
                <c:pt idx="60">
                  <c:v>17.2</c:v>
                </c:pt>
                <c:pt idx="61">
                  <c:v>13.79</c:v>
                </c:pt>
                <c:pt idx="62">
                  <c:v>13.84</c:v>
                </c:pt>
                <c:pt idx="63">
                  <c:v>13.09</c:v>
                </c:pt>
                <c:pt idx="64">
                  <c:v>15.68</c:v>
                </c:pt>
                <c:pt idx="65">
                  <c:v>17.3</c:v>
                </c:pt>
                <c:pt idx="66">
                  <c:v>14.84</c:v>
                </c:pt>
                <c:pt idx="67">
                  <c:v>17.100000000000001</c:v>
                </c:pt>
                <c:pt idx="68">
                  <c:v>13.33</c:v>
                </c:pt>
                <c:pt idx="69">
                  <c:v>13.6</c:v>
                </c:pt>
                <c:pt idx="70">
                  <c:v>13.34</c:v>
                </c:pt>
                <c:pt idx="71">
                  <c:v>14.83</c:v>
                </c:pt>
                <c:pt idx="72">
                  <c:v>13.59</c:v>
                </c:pt>
                <c:pt idx="73">
                  <c:v>13.44</c:v>
                </c:pt>
                <c:pt idx="74">
                  <c:v>13.54</c:v>
                </c:pt>
                <c:pt idx="75">
                  <c:v>13.83</c:v>
                </c:pt>
                <c:pt idx="76">
                  <c:v>14.6</c:v>
                </c:pt>
                <c:pt idx="77">
                  <c:v>17.95</c:v>
                </c:pt>
                <c:pt idx="78">
                  <c:v>16.809999999999999</c:v>
                </c:pt>
                <c:pt idx="79">
                  <c:v>17.03</c:v>
                </c:pt>
                <c:pt idx="80">
                  <c:v>17.190000000000001</c:v>
                </c:pt>
                <c:pt idx="81">
                  <c:v>15.78</c:v>
                </c:pt>
                <c:pt idx="82">
                  <c:v>16.77</c:v>
                </c:pt>
                <c:pt idx="83">
                  <c:v>17.07</c:v>
                </c:pt>
                <c:pt idx="84">
                  <c:v>18.399999999999999</c:v>
                </c:pt>
                <c:pt idx="85">
                  <c:v>18.7</c:v>
                </c:pt>
                <c:pt idx="86">
                  <c:v>21.74</c:v>
                </c:pt>
                <c:pt idx="87">
                  <c:v>25.51</c:v>
                </c:pt>
                <c:pt idx="88">
                  <c:v>24.8</c:v>
                </c:pt>
                <c:pt idx="89">
                  <c:v>18.489999999999998</c:v>
                </c:pt>
                <c:pt idx="90">
                  <c:v>21.67</c:v>
                </c:pt>
                <c:pt idx="91">
                  <c:v>20.02</c:v>
                </c:pt>
                <c:pt idx="92">
                  <c:v>20.53</c:v>
                </c:pt>
                <c:pt idx="93">
                  <c:v>18.329999999999998</c:v>
                </c:pt>
                <c:pt idx="94">
                  <c:v>18.510000000000002</c:v>
                </c:pt>
                <c:pt idx="95">
                  <c:v>19.850000000000001</c:v>
                </c:pt>
                <c:pt idx="96">
                  <c:v>18.350000000000001</c:v>
                </c:pt>
                <c:pt idx="97">
                  <c:v>21.13</c:v>
                </c:pt>
                <c:pt idx="98">
                  <c:v>21.67</c:v>
                </c:pt>
                <c:pt idx="99">
                  <c:v>20.87</c:v>
                </c:pt>
                <c:pt idx="100">
                  <c:v>22.62</c:v>
                </c:pt>
                <c:pt idx="101">
                  <c:v>22.83</c:v>
                </c:pt>
                <c:pt idx="102">
                  <c:v>19.059999999999999</c:v>
                </c:pt>
                <c:pt idx="103">
                  <c:v>20.5</c:v>
                </c:pt>
                <c:pt idx="104">
                  <c:v>23.12</c:v>
                </c:pt>
                <c:pt idx="105">
                  <c:v>22.52</c:v>
                </c:pt>
                <c:pt idx="106">
                  <c:v>24.55</c:v>
                </c:pt>
                <c:pt idx="107">
                  <c:v>25.75</c:v>
                </c:pt>
                <c:pt idx="108">
                  <c:v>29.69</c:v>
                </c:pt>
                <c:pt idx="109">
                  <c:v>32.020000000000003</c:v>
                </c:pt>
                <c:pt idx="110">
                  <c:v>31.36</c:v>
                </c:pt>
                <c:pt idx="111">
                  <c:v>31.62</c:v>
                </c:pt>
                <c:pt idx="112">
                  <c:v>29.92</c:v>
                </c:pt>
                <c:pt idx="113">
                  <c:v>26.3</c:v>
                </c:pt>
                <c:pt idx="114">
                  <c:v>22.79</c:v>
                </c:pt>
                <c:pt idx="115">
                  <c:v>25.47</c:v>
                </c:pt>
                <c:pt idx="116">
                  <c:v>25.56</c:v>
                </c:pt>
                <c:pt idx="117">
                  <c:v>20.6</c:v>
                </c:pt>
                <c:pt idx="118">
                  <c:v>19.53</c:v>
                </c:pt>
                <c:pt idx="119">
                  <c:v>21.15</c:v>
                </c:pt>
                <c:pt idx="120">
                  <c:v>21.33</c:v>
                </c:pt>
                <c:pt idx="121">
                  <c:v>23.03</c:v>
                </c:pt>
                <c:pt idx="122">
                  <c:v>24.23</c:v>
                </c:pt>
                <c:pt idx="123">
                  <c:v>24.64</c:v>
                </c:pt>
                <c:pt idx="124">
                  <c:v>26.7</c:v>
                </c:pt>
                <c:pt idx="125">
                  <c:v>27.23</c:v>
                </c:pt>
                <c:pt idx="126">
                  <c:v>31.13</c:v>
                </c:pt>
                <c:pt idx="127">
                  <c:v>27.75</c:v>
                </c:pt>
                <c:pt idx="128">
                  <c:v>24.79</c:v>
                </c:pt>
                <c:pt idx="129">
                  <c:v>25.72</c:v>
                </c:pt>
                <c:pt idx="130">
                  <c:v>29.43</c:v>
                </c:pt>
                <c:pt idx="131">
                  <c:v>28.87</c:v>
                </c:pt>
                <c:pt idx="132">
                  <c:v>30.19</c:v>
                </c:pt>
                <c:pt idx="133">
                  <c:v>33.4</c:v>
                </c:pt>
                <c:pt idx="134">
                  <c:v>28.21</c:v>
                </c:pt>
                <c:pt idx="135">
                  <c:v>22.7</c:v>
                </c:pt>
                <c:pt idx="136">
                  <c:v>21.16</c:v>
                </c:pt>
                <c:pt idx="137">
                  <c:v>19.63</c:v>
                </c:pt>
                <c:pt idx="138">
                  <c:v>20.81</c:v>
                </c:pt>
                <c:pt idx="139">
                  <c:v>23.87</c:v>
                </c:pt>
                <c:pt idx="140">
                  <c:v>30.75</c:v>
                </c:pt>
                <c:pt idx="141">
                  <c:v>31.98</c:v>
                </c:pt>
                <c:pt idx="142">
                  <c:v>27.59</c:v>
                </c:pt>
                <c:pt idx="143">
                  <c:v>27.75</c:v>
                </c:pt>
                <c:pt idx="144">
                  <c:v>27.36</c:v>
                </c:pt>
                <c:pt idx="145">
                  <c:v>23.22</c:v>
                </c:pt>
                <c:pt idx="146">
                  <c:v>27.66</c:v>
                </c:pt>
                <c:pt idx="147">
                  <c:v>28.85</c:v>
                </c:pt>
                <c:pt idx="148">
                  <c:v>19.190000000000001</c:v>
                </c:pt>
                <c:pt idx="149">
                  <c:v>18.760000000000002</c:v>
                </c:pt>
                <c:pt idx="150">
                  <c:v>17.22</c:v>
                </c:pt>
                <c:pt idx="151">
                  <c:v>17.96</c:v>
                </c:pt>
                <c:pt idx="152">
                  <c:v>21.57</c:v>
                </c:pt>
                <c:pt idx="153">
                  <c:v>18.690000000000001</c:v>
                </c:pt>
                <c:pt idx="154">
                  <c:v>30.67</c:v>
                </c:pt>
                <c:pt idx="155">
                  <c:v>28.62</c:v>
                </c:pt>
                <c:pt idx="156">
                  <c:v>17.91</c:v>
                </c:pt>
                <c:pt idx="157">
                  <c:v>16.29</c:v>
                </c:pt>
                <c:pt idx="158">
                  <c:v>16.48</c:v>
                </c:pt>
                <c:pt idx="159">
                  <c:v>16.260000000000002</c:v>
                </c:pt>
                <c:pt idx="160">
                  <c:v>15.43</c:v>
                </c:pt>
                <c:pt idx="161">
                  <c:v>16.3</c:v>
                </c:pt>
                <c:pt idx="162">
                  <c:v>18.77</c:v>
                </c:pt>
                <c:pt idx="163">
                  <c:v>21.15</c:v>
                </c:pt>
                <c:pt idx="164">
                  <c:v>17.75</c:v>
                </c:pt>
                <c:pt idx="165">
                  <c:v>20.81</c:v>
                </c:pt>
                <c:pt idx="166">
                  <c:v>20.95</c:v>
                </c:pt>
                <c:pt idx="167">
                  <c:v>16.41</c:v>
                </c:pt>
                <c:pt idx="168">
                  <c:v>16.39</c:v>
                </c:pt>
                <c:pt idx="169">
                  <c:v>18.559999999999999</c:v>
                </c:pt>
                <c:pt idx="170">
                  <c:v>15.45</c:v>
                </c:pt>
                <c:pt idx="171">
                  <c:v>16.149999999999999</c:v>
                </c:pt>
                <c:pt idx="172">
                  <c:v>18.239999999999998</c:v>
                </c:pt>
                <c:pt idx="173">
                  <c:v>17.2</c:v>
                </c:pt>
                <c:pt idx="174">
                  <c:v>18.45</c:v>
                </c:pt>
                <c:pt idx="175">
                  <c:v>16.18</c:v>
                </c:pt>
                <c:pt idx="176">
                  <c:v>15.07</c:v>
                </c:pt>
                <c:pt idx="177">
                  <c:v>15.62</c:v>
                </c:pt>
                <c:pt idx="178">
                  <c:v>20.7</c:v>
                </c:pt>
                <c:pt idx="179">
                  <c:v>15.65</c:v>
                </c:pt>
                <c:pt idx="180">
                  <c:v>16.420000000000002</c:v>
                </c:pt>
                <c:pt idx="181">
                  <c:v>16.760000000000002</c:v>
                </c:pt>
                <c:pt idx="182">
                  <c:v>20.149999999999999</c:v>
                </c:pt>
                <c:pt idx="183">
                  <c:v>18.809999999999999</c:v>
                </c:pt>
                <c:pt idx="184">
                  <c:v>16.690000000000001</c:v>
                </c:pt>
                <c:pt idx="185">
                  <c:v>18.61</c:v>
                </c:pt>
                <c:pt idx="186">
                  <c:v>17.329999999999998</c:v>
                </c:pt>
                <c:pt idx="187">
                  <c:v>16.25</c:v>
                </c:pt>
                <c:pt idx="188">
                  <c:v>16.690000000000001</c:v>
                </c:pt>
                <c:pt idx="189">
                  <c:v>17.329999999999998</c:v>
                </c:pt>
                <c:pt idx="190">
                  <c:v>18.86</c:v>
                </c:pt>
                <c:pt idx="191">
                  <c:v>20.95</c:v>
                </c:pt>
                <c:pt idx="192">
                  <c:v>20.69</c:v>
                </c:pt>
                <c:pt idx="193">
                  <c:v>24.66</c:v>
                </c:pt>
                <c:pt idx="194">
                  <c:v>27.95</c:v>
                </c:pt>
                <c:pt idx="195">
                  <c:v>22.05</c:v>
                </c:pt>
                <c:pt idx="196">
                  <c:v>19.97</c:v>
                </c:pt>
                <c:pt idx="197">
                  <c:v>20.87</c:v>
                </c:pt>
                <c:pt idx="198">
                  <c:v>33.090000000000003</c:v>
                </c:pt>
                <c:pt idx="199">
                  <c:v>21.91</c:v>
                </c:pt>
                <c:pt idx="200">
                  <c:v>24.34</c:v>
                </c:pt>
                <c:pt idx="201">
                  <c:v>21.56</c:v>
                </c:pt>
                <c:pt idx="202">
                  <c:v>22.75</c:v>
                </c:pt>
                <c:pt idx="203">
                  <c:v>21.53</c:v>
                </c:pt>
                <c:pt idx="204">
                  <c:v>21.57</c:v>
                </c:pt>
                <c:pt idx="205">
                  <c:v>23.31</c:v>
                </c:pt>
                <c:pt idx="206">
                  <c:v>20.79</c:v>
                </c:pt>
                <c:pt idx="207">
                  <c:v>20.84</c:v>
                </c:pt>
                <c:pt idx="208">
                  <c:v>23.7</c:v>
                </c:pt>
                <c:pt idx="209">
                  <c:v>23.1</c:v>
                </c:pt>
                <c:pt idx="210">
                  <c:v>24.86</c:v>
                </c:pt>
                <c:pt idx="211">
                  <c:v>38.020000000000003</c:v>
                </c:pt>
                <c:pt idx="212">
                  <c:v>27.55</c:v>
                </c:pt>
                <c:pt idx="213">
                  <c:v>27.41</c:v>
                </c:pt>
                <c:pt idx="214">
                  <c:v>25</c:v>
                </c:pt>
                <c:pt idx="215">
                  <c:v>27.63</c:v>
                </c:pt>
                <c:pt idx="216">
                  <c:v>26.38</c:v>
                </c:pt>
                <c:pt idx="217">
                  <c:v>25.83</c:v>
                </c:pt>
                <c:pt idx="218">
                  <c:v>26.87</c:v>
                </c:pt>
                <c:pt idx="219">
                  <c:v>30.75</c:v>
                </c:pt>
                <c:pt idx="220">
                  <c:v>22.96</c:v>
                </c:pt>
                <c:pt idx="221">
                  <c:v>22.54</c:v>
                </c:pt>
                <c:pt idx="222">
                  <c:v>22.05</c:v>
                </c:pt>
                <c:pt idx="223">
                  <c:v>22.21</c:v>
                </c:pt>
                <c:pt idx="224">
                  <c:v>24.46</c:v>
                </c:pt>
                <c:pt idx="225">
                  <c:v>25.84</c:v>
                </c:pt>
                <c:pt idx="226">
                  <c:v>25.68</c:v>
                </c:pt>
                <c:pt idx="227">
                  <c:v>27.29</c:v>
                </c:pt>
                <c:pt idx="228">
                  <c:v>27.68</c:v>
                </c:pt>
                <c:pt idx="229">
                  <c:v>34.729999999999997</c:v>
                </c:pt>
                <c:pt idx="230">
                  <c:v>35.119999999999997</c:v>
                </c:pt>
                <c:pt idx="231">
                  <c:v>36.090000000000003</c:v>
                </c:pt>
                <c:pt idx="232">
                  <c:v>24.52</c:v>
                </c:pt>
                <c:pt idx="233">
                  <c:v>27.51</c:v>
                </c:pt>
                <c:pt idx="234">
                  <c:v>28.16</c:v>
                </c:pt>
                <c:pt idx="235">
                  <c:v>31.89</c:v>
                </c:pt>
                <c:pt idx="236">
                  <c:v>27.98</c:v>
                </c:pt>
                <c:pt idx="237">
                  <c:v>37.19</c:v>
                </c:pt>
                <c:pt idx="238">
                  <c:v>35.93</c:v>
                </c:pt>
                <c:pt idx="239">
                  <c:v>38.15</c:v>
                </c:pt>
                <c:pt idx="240">
                  <c:v>41.67</c:v>
                </c:pt>
                <c:pt idx="241">
                  <c:v>46.8</c:v>
                </c:pt>
                <c:pt idx="242">
                  <c:v>65.540000000000006</c:v>
                </c:pt>
                <c:pt idx="243">
                  <c:v>66.040000000000006</c:v>
                </c:pt>
                <c:pt idx="244">
                  <c:v>57.83</c:v>
                </c:pt>
                <c:pt idx="245">
                  <c:v>41.94</c:v>
                </c:pt>
                <c:pt idx="246">
                  <c:v>40.11</c:v>
                </c:pt>
                <c:pt idx="247">
                  <c:v>17.079999999999998</c:v>
                </c:pt>
                <c:pt idx="248">
                  <c:v>13.68</c:v>
                </c:pt>
                <c:pt idx="249">
                  <c:v>15.47</c:v>
                </c:pt>
                <c:pt idx="250">
                  <c:v>18.84</c:v>
                </c:pt>
                <c:pt idx="251">
                  <c:v>14.56</c:v>
                </c:pt>
                <c:pt idx="252">
                  <c:v>12.1</c:v>
                </c:pt>
                <c:pt idx="253">
                  <c:v>12.56</c:v>
                </c:pt>
                <c:pt idx="254">
                  <c:v>14.02</c:v>
                </c:pt>
                <c:pt idx="255">
                  <c:v>13.43</c:v>
                </c:pt>
                <c:pt idx="256">
                  <c:v>12.51</c:v>
                </c:pt>
                <c:pt idx="257">
                  <c:v>12.63</c:v>
                </c:pt>
                <c:pt idx="258">
                  <c:v>13.62</c:v>
                </c:pt>
                <c:pt idx="259">
                  <c:v>12.62</c:v>
                </c:pt>
                <c:pt idx="260">
                  <c:v>12.34</c:v>
                </c:pt>
                <c:pt idx="261">
                  <c:v>12.05</c:v>
                </c:pt>
                <c:pt idx="262">
                  <c:v>12.07</c:v>
                </c:pt>
                <c:pt idx="263">
                  <c:v>12.3</c:v>
                </c:pt>
                <c:pt idx="264">
                  <c:v>12.65</c:v>
                </c:pt>
                <c:pt idx="265">
                  <c:v>14.25</c:v>
                </c:pt>
                <c:pt idx="266">
                  <c:v>15.58</c:v>
                </c:pt>
                <c:pt idx="267">
                  <c:v>17.04</c:v>
                </c:pt>
                <c:pt idx="268">
                  <c:v>17.22</c:v>
                </c:pt>
                <c:pt idx="269">
                  <c:v>15.32</c:v>
                </c:pt>
                <c:pt idx="270">
                  <c:v>13.74</c:v>
                </c:pt>
                <c:pt idx="271">
                  <c:v>15</c:v>
                </c:pt>
                <c:pt idx="272">
                  <c:v>18.98</c:v>
                </c:pt>
                <c:pt idx="273">
                  <c:v>19.87</c:v>
                </c:pt>
                <c:pt idx="274">
                  <c:v>18.47</c:v>
                </c:pt>
                <c:pt idx="275">
                  <c:v>17.97</c:v>
                </c:pt>
                <c:pt idx="276">
                  <c:v>17.61</c:v>
                </c:pt>
                <c:pt idx="277">
                  <c:v>12.16</c:v>
                </c:pt>
                <c:pt idx="278">
                  <c:v>14.45</c:v>
                </c:pt>
                <c:pt idx="279">
                  <c:v>12.39</c:v>
                </c:pt>
                <c:pt idx="280">
                  <c:v>13.28</c:v>
                </c:pt>
                <c:pt idx="281">
                  <c:v>15.08</c:v>
                </c:pt>
                <c:pt idx="282">
                  <c:v>15.4</c:v>
                </c:pt>
                <c:pt idx="283">
                  <c:v>15.28</c:v>
                </c:pt>
                <c:pt idx="284">
                  <c:v>16.3</c:v>
                </c:pt>
                <c:pt idx="285">
                  <c:v>18.71</c:v>
                </c:pt>
                <c:pt idx="286">
                  <c:v>15.85</c:v>
                </c:pt>
                <c:pt idx="287">
                  <c:v>15.96</c:v>
                </c:pt>
                <c:pt idx="288">
                  <c:v>16.04</c:v>
                </c:pt>
                <c:pt idx="289">
                  <c:v>12.87</c:v>
                </c:pt>
                <c:pt idx="290">
                  <c:v>12.73</c:v>
                </c:pt>
                <c:pt idx="291">
                  <c:v>12.09</c:v>
                </c:pt>
                <c:pt idx="292">
                  <c:v>12.01</c:v>
                </c:pt>
                <c:pt idx="293">
                  <c:v>12.82</c:v>
                </c:pt>
                <c:pt idx="294">
                  <c:v>13.71</c:v>
                </c:pt>
                <c:pt idx="295">
                  <c:v>16.48</c:v>
                </c:pt>
                <c:pt idx="296">
                  <c:v>12.88</c:v>
                </c:pt>
                <c:pt idx="297">
                  <c:v>16.05</c:v>
                </c:pt>
                <c:pt idx="298">
                  <c:v>13.57</c:v>
                </c:pt>
                <c:pt idx="299">
                  <c:v>13.51</c:v>
                </c:pt>
                <c:pt idx="300">
                  <c:v>14.91</c:v>
                </c:pt>
                <c:pt idx="301">
                  <c:v>15.72</c:v>
                </c:pt>
                <c:pt idx="302">
                  <c:v>16.14</c:v>
                </c:pt>
                <c:pt idx="303">
                  <c:v>17.420000000000002</c:v>
                </c:pt>
                <c:pt idx="304">
                  <c:v>17.8</c:v>
                </c:pt>
                <c:pt idx="305">
                  <c:v>18.190000000000001</c:v>
                </c:pt>
                <c:pt idx="306">
                  <c:v>21.38</c:v>
                </c:pt>
                <c:pt idx="307">
                  <c:v>28.34</c:v>
                </c:pt>
                <c:pt idx="308">
                  <c:v>30.11</c:v>
                </c:pt>
                <c:pt idx="309">
                  <c:v>21.63</c:v>
                </c:pt>
                <c:pt idx="310">
                  <c:v>23.23</c:v>
                </c:pt>
                <c:pt idx="311">
                  <c:v>18.07</c:v>
                </c:pt>
                <c:pt idx="312">
                  <c:v>21.52</c:v>
                </c:pt>
                <c:pt idx="313">
                  <c:v>18.14</c:v>
                </c:pt>
                <c:pt idx="314">
                  <c:v>17.36</c:v>
                </c:pt>
                <c:pt idx="315">
                  <c:v>19.510000000000002</c:v>
                </c:pt>
                <c:pt idx="316">
                  <c:v>24.16</c:v>
                </c:pt>
                <c:pt idx="317">
                  <c:v>19.89</c:v>
                </c:pt>
                <c:pt idx="318">
                  <c:v>21.31</c:v>
                </c:pt>
                <c:pt idx="319">
                  <c:v>14.82</c:v>
                </c:pt>
                <c:pt idx="320">
                  <c:v>12.12</c:v>
                </c:pt>
                <c:pt idx="321">
                  <c:v>11.68</c:v>
                </c:pt>
                <c:pt idx="322">
                  <c:v>12.07</c:v>
                </c:pt>
                <c:pt idx="323">
                  <c:v>14.88</c:v>
                </c:pt>
                <c:pt idx="324">
                  <c:v>12.86</c:v>
                </c:pt>
                <c:pt idx="325">
                  <c:v>11.99</c:v>
                </c:pt>
                <c:pt idx="326">
                  <c:v>12.64</c:v>
                </c:pt>
                <c:pt idx="327">
                  <c:v>13.16</c:v>
                </c:pt>
                <c:pt idx="328">
                  <c:v>11.64</c:v>
                </c:pt>
                <c:pt idx="329">
                  <c:v>13.03</c:v>
                </c:pt>
                <c:pt idx="330">
                  <c:v>12.86</c:v>
                </c:pt>
                <c:pt idx="331">
                  <c:v>12.18</c:v>
                </c:pt>
                <c:pt idx="332">
                  <c:v>13.37</c:v>
                </c:pt>
                <c:pt idx="333">
                  <c:v>16.09</c:v>
                </c:pt>
                <c:pt idx="334">
                  <c:v>13.77</c:v>
                </c:pt>
                <c:pt idx="335">
                  <c:v>11.98</c:v>
                </c:pt>
                <c:pt idx="336">
                  <c:v>12.18</c:v>
                </c:pt>
                <c:pt idx="337">
                  <c:v>13.46</c:v>
                </c:pt>
                <c:pt idx="338">
                  <c:v>13.22</c:v>
                </c:pt>
                <c:pt idx="339">
                  <c:v>13.42</c:v>
                </c:pt>
                <c:pt idx="340">
                  <c:v>12.65</c:v>
                </c:pt>
                <c:pt idx="341">
                  <c:v>14.77</c:v>
                </c:pt>
                <c:pt idx="342">
                  <c:v>15.41</c:v>
                </c:pt>
                <c:pt idx="343">
                  <c:v>16.88</c:v>
                </c:pt>
                <c:pt idx="344">
                  <c:v>17.41</c:v>
                </c:pt>
                <c:pt idx="345">
                  <c:v>21.49</c:v>
                </c:pt>
                <c:pt idx="346">
                  <c:v>19.97</c:v>
                </c:pt>
                <c:pt idx="347">
                  <c:v>24.87</c:v>
                </c:pt>
                <c:pt idx="348">
                  <c:v>15.8</c:v>
                </c:pt>
                <c:pt idx="349">
                  <c:v>14.64</c:v>
                </c:pt>
                <c:pt idx="350">
                  <c:v>19.59</c:v>
                </c:pt>
                <c:pt idx="351">
                  <c:v>16.489999999999998</c:v>
                </c:pt>
                <c:pt idx="352">
                  <c:v>19.46</c:v>
                </c:pt>
                <c:pt idx="353">
                  <c:v>29.06</c:v>
                </c:pt>
                <c:pt idx="354">
                  <c:v>17.309999999999999</c:v>
                </c:pt>
                <c:pt idx="355">
                  <c:v>11.08</c:v>
                </c:pt>
                <c:pt idx="356">
                  <c:v>11.27</c:v>
                </c:pt>
                <c:pt idx="357">
                  <c:v>10.16</c:v>
                </c:pt>
                <c:pt idx="358">
                  <c:v>9.2200000000000006</c:v>
                </c:pt>
                <c:pt idx="359">
                  <c:v>11.04</c:v>
                </c:pt>
                <c:pt idx="360">
                  <c:v>9.9</c:v>
                </c:pt>
                <c:pt idx="361">
                  <c:v>9.42</c:v>
                </c:pt>
                <c:pt idx="362">
                  <c:v>9.58</c:v>
                </c:pt>
                <c:pt idx="363">
                  <c:v>11.43</c:v>
                </c:pt>
                <c:pt idx="364">
                  <c:v>9.67</c:v>
                </c:pt>
                <c:pt idx="365">
                  <c:v>11.43</c:v>
                </c:pt>
                <c:pt idx="366">
                  <c:v>11.29</c:v>
                </c:pt>
                <c:pt idx="367">
                  <c:v>9.14</c:v>
                </c:pt>
                <c:pt idx="368">
                  <c:v>9.8000000000000007</c:v>
                </c:pt>
                <c:pt idx="369">
                  <c:v>9.9700000000000006</c:v>
                </c:pt>
                <c:pt idx="370">
                  <c:v>9.61</c:v>
                </c:pt>
                <c:pt idx="371">
                  <c:v>9.65</c:v>
                </c:pt>
                <c:pt idx="372">
                  <c:v>9.51</c:v>
                </c:pt>
                <c:pt idx="373">
                  <c:v>9.59</c:v>
                </c:pt>
                <c:pt idx="374">
                  <c:v>10.17</c:v>
                </c:pt>
                <c:pt idx="375">
                  <c:v>12.12</c:v>
                </c:pt>
                <c:pt idx="376">
                  <c:v>10.130000000000001</c:v>
                </c:pt>
                <c:pt idx="377">
                  <c:v>11.28</c:v>
                </c:pt>
                <c:pt idx="378">
                  <c:v>14.26</c:v>
                </c:pt>
                <c:pt idx="379">
                  <c:v>15.51</c:v>
                </c:pt>
                <c:pt idx="380">
                  <c:v>10.029999999999999</c:v>
                </c:pt>
                <c:pt idx="381">
                  <c:v>10.29</c:v>
                </c:pt>
                <c:pt idx="382">
                  <c:v>9.36</c:v>
                </c:pt>
                <c:pt idx="383">
                  <c:v>9.51</c:v>
                </c:pt>
                <c:pt idx="384">
                  <c:v>11.19</c:v>
                </c:pt>
                <c:pt idx="385">
                  <c:v>11.18</c:v>
                </c:pt>
                <c:pt idx="386">
                  <c:v>10.02</c:v>
                </c:pt>
                <c:pt idx="387">
                  <c:v>10.38</c:v>
                </c:pt>
                <c:pt idx="388">
                  <c:v>10.7</c:v>
                </c:pt>
                <c:pt idx="389">
                  <c:v>9.75</c:v>
                </c:pt>
                <c:pt idx="390">
                  <c:v>9.81</c:v>
                </c:pt>
                <c:pt idx="391">
                  <c:v>12.04</c:v>
                </c:pt>
                <c:pt idx="392">
                  <c:v>10.4</c:v>
                </c:pt>
                <c:pt idx="393">
                  <c:v>10.57</c:v>
                </c:pt>
                <c:pt idx="394">
                  <c:v>10.82</c:v>
                </c:pt>
                <c:pt idx="395">
                  <c:v>14.63</c:v>
                </c:pt>
                <c:pt idx="396">
                  <c:v>15.96</c:v>
                </c:pt>
                <c:pt idx="397">
                  <c:v>12.87</c:v>
                </c:pt>
                <c:pt idx="398">
                  <c:v>12.37</c:v>
                </c:pt>
                <c:pt idx="399">
                  <c:v>12.96</c:v>
                </c:pt>
                <c:pt idx="400">
                  <c:v>11.28</c:v>
                </c:pt>
                <c:pt idx="401">
                  <c:v>11.66</c:v>
                </c:pt>
                <c:pt idx="402">
                  <c:v>10.96</c:v>
                </c:pt>
                <c:pt idx="403">
                  <c:v>11.47</c:v>
                </c:pt>
                <c:pt idx="404">
                  <c:v>11.49</c:v>
                </c:pt>
                <c:pt idx="405">
                  <c:v>10.85</c:v>
                </c:pt>
                <c:pt idx="406">
                  <c:v>10.97</c:v>
                </c:pt>
                <c:pt idx="407">
                  <c:v>10.58</c:v>
                </c:pt>
                <c:pt idx="408">
                  <c:v>11.54</c:v>
                </c:pt>
                <c:pt idx="409">
                  <c:v>11.23</c:v>
                </c:pt>
                <c:pt idx="410">
                  <c:v>11.32</c:v>
                </c:pt>
                <c:pt idx="411">
                  <c:v>14.04</c:v>
                </c:pt>
                <c:pt idx="412">
                  <c:v>11.44</c:v>
                </c:pt>
                <c:pt idx="413">
                  <c:v>12.2</c:v>
                </c:pt>
                <c:pt idx="414">
                  <c:v>11.75</c:v>
                </c:pt>
                <c:pt idx="415">
                  <c:v>14.12</c:v>
                </c:pt>
                <c:pt idx="416">
                  <c:v>12.34</c:v>
                </c:pt>
                <c:pt idx="417">
                  <c:v>12.85</c:v>
                </c:pt>
                <c:pt idx="418">
                  <c:v>14.17</c:v>
                </c:pt>
                <c:pt idx="419">
                  <c:v>22.51</c:v>
                </c:pt>
                <c:pt idx="420">
                  <c:v>16.190000000000001</c:v>
                </c:pt>
                <c:pt idx="421">
                  <c:v>13.34</c:v>
                </c:pt>
                <c:pt idx="422">
                  <c:v>16.12</c:v>
                </c:pt>
                <c:pt idx="423">
                  <c:v>13.48</c:v>
                </c:pt>
                <c:pt idx="424">
                  <c:v>13.29</c:v>
                </c:pt>
                <c:pt idx="425">
                  <c:v>12.29</c:v>
                </c:pt>
                <c:pt idx="426">
                  <c:v>15.37</c:v>
                </c:pt>
                <c:pt idx="427">
                  <c:v>17.5</c:v>
                </c:pt>
                <c:pt idx="428">
                  <c:v>11.98</c:v>
                </c:pt>
                <c:pt idx="429">
                  <c:v>13.65</c:v>
                </c:pt>
                <c:pt idx="430">
                  <c:v>11.34</c:v>
                </c:pt>
                <c:pt idx="431">
                  <c:v>11.55</c:v>
                </c:pt>
                <c:pt idx="432">
                  <c:v>11.39</c:v>
                </c:pt>
                <c:pt idx="433">
                  <c:v>11.87</c:v>
                </c:pt>
                <c:pt idx="434">
                  <c:v>12.02</c:v>
                </c:pt>
                <c:pt idx="435">
                  <c:v>12.67</c:v>
                </c:pt>
                <c:pt idx="436">
                  <c:v>13.2</c:v>
                </c:pt>
                <c:pt idx="437">
                  <c:v>14.77</c:v>
                </c:pt>
                <c:pt idx="438">
                  <c:v>25.76</c:v>
                </c:pt>
                <c:pt idx="439">
                  <c:v>19.41</c:v>
                </c:pt>
                <c:pt idx="440">
                  <c:v>17.03</c:v>
                </c:pt>
                <c:pt idx="441">
                  <c:v>13.47</c:v>
                </c:pt>
                <c:pt idx="442">
                  <c:v>13.12</c:v>
                </c:pt>
                <c:pt idx="443">
                  <c:v>15.2</c:v>
                </c:pt>
                <c:pt idx="444">
                  <c:v>15.04</c:v>
                </c:pt>
                <c:pt idx="445">
                  <c:v>14.72</c:v>
                </c:pt>
                <c:pt idx="446">
                  <c:v>15.7</c:v>
                </c:pt>
                <c:pt idx="447">
                  <c:v>13.22</c:v>
                </c:pt>
                <c:pt idx="448">
                  <c:v>13.62</c:v>
                </c:pt>
                <c:pt idx="449">
                  <c:v>15.36</c:v>
                </c:pt>
                <c:pt idx="450">
                  <c:v>13.1</c:v>
                </c:pt>
                <c:pt idx="451">
                  <c:v>14.74</c:v>
                </c:pt>
                <c:pt idx="452">
                  <c:v>14.02</c:v>
                </c:pt>
                <c:pt idx="453">
                  <c:v>16.5</c:v>
                </c:pt>
                <c:pt idx="454">
                  <c:v>16.86</c:v>
                </c:pt>
                <c:pt idx="455">
                  <c:v>19.809999999999999</c:v>
                </c:pt>
                <c:pt idx="456">
                  <c:v>20.53</c:v>
                </c:pt>
                <c:pt idx="457">
                  <c:v>25.4</c:v>
                </c:pt>
                <c:pt idx="458">
                  <c:v>23.38</c:v>
                </c:pt>
                <c:pt idx="459">
                  <c:v>20.2</c:v>
                </c:pt>
                <c:pt idx="460">
                  <c:v>22.34</c:v>
                </c:pt>
                <c:pt idx="461">
                  <c:v>27.02</c:v>
                </c:pt>
                <c:pt idx="462">
                  <c:v>27.01</c:v>
                </c:pt>
                <c:pt idx="463">
                  <c:v>18.21</c:v>
                </c:pt>
                <c:pt idx="464">
                  <c:v>15.74</c:v>
                </c:pt>
                <c:pt idx="465">
                  <c:v>20.7</c:v>
                </c:pt>
                <c:pt idx="466">
                  <c:v>24.39</c:v>
                </c:pt>
                <c:pt idx="467">
                  <c:v>14.81</c:v>
                </c:pt>
                <c:pt idx="468">
                  <c:v>15.12</c:v>
                </c:pt>
                <c:pt idx="469">
                  <c:v>15.47</c:v>
                </c:pt>
                <c:pt idx="470">
                  <c:v>20.079999999999998</c:v>
                </c:pt>
                <c:pt idx="471">
                  <c:v>14.33</c:v>
                </c:pt>
                <c:pt idx="472">
                  <c:v>15.07</c:v>
                </c:pt>
                <c:pt idx="473">
                  <c:v>14.46</c:v>
                </c:pt>
                <c:pt idx="474">
                  <c:v>15.05</c:v>
                </c:pt>
                <c:pt idx="475">
                  <c:v>17.079999999999998</c:v>
                </c:pt>
                <c:pt idx="476">
                  <c:v>20.94</c:v>
                </c:pt>
                <c:pt idx="477">
                  <c:v>23.62</c:v>
                </c:pt>
                <c:pt idx="478">
                  <c:v>22.28</c:v>
                </c:pt>
                <c:pt idx="479">
                  <c:v>23.2</c:v>
                </c:pt>
                <c:pt idx="480">
                  <c:v>27.8</c:v>
                </c:pt>
                <c:pt idx="481">
                  <c:v>26.05</c:v>
                </c:pt>
                <c:pt idx="482">
                  <c:v>28.03</c:v>
                </c:pt>
                <c:pt idx="483">
                  <c:v>12.83</c:v>
                </c:pt>
                <c:pt idx="484">
                  <c:v>13.39</c:v>
                </c:pt>
                <c:pt idx="485">
                  <c:v>12.12</c:v>
                </c:pt>
                <c:pt idx="486">
                  <c:v>13.74</c:v>
                </c:pt>
                <c:pt idx="487">
                  <c:v>11.95</c:v>
                </c:pt>
                <c:pt idx="488">
                  <c:v>16.829999999999998</c:v>
                </c:pt>
                <c:pt idx="489">
                  <c:v>16.79</c:v>
                </c:pt>
                <c:pt idx="490">
                  <c:v>14.02</c:v>
                </c:pt>
                <c:pt idx="491">
                  <c:v>13.96</c:v>
                </c:pt>
                <c:pt idx="492">
                  <c:v>13.78</c:v>
                </c:pt>
                <c:pt idx="493">
                  <c:v>14.21</c:v>
                </c:pt>
                <c:pt idx="494">
                  <c:v>13.84</c:v>
                </c:pt>
                <c:pt idx="495">
                  <c:v>12.13</c:v>
                </c:pt>
                <c:pt idx="496">
                  <c:v>12.38</c:v>
                </c:pt>
                <c:pt idx="497">
                  <c:v>12.86</c:v>
                </c:pt>
                <c:pt idx="498">
                  <c:v>12.7</c:v>
                </c:pt>
                <c:pt idx="499">
                  <c:v>12.29</c:v>
                </c:pt>
                <c:pt idx="500">
                  <c:v>13.89</c:v>
                </c:pt>
                <c:pt idx="501">
                  <c:v>12.58</c:v>
                </c:pt>
                <c:pt idx="502">
                  <c:v>14.67</c:v>
                </c:pt>
                <c:pt idx="503">
                  <c:v>15.07</c:v>
                </c:pt>
                <c:pt idx="504">
                  <c:v>13.02</c:v>
                </c:pt>
                <c:pt idx="505">
                  <c:v>16</c:v>
                </c:pt>
                <c:pt idx="506">
                  <c:v>15.2</c:v>
                </c:pt>
                <c:pt idx="507">
                  <c:v>13.34</c:v>
                </c:pt>
                <c:pt idx="508">
                  <c:v>14.3</c:v>
                </c:pt>
                <c:pt idx="509">
                  <c:v>14.69</c:v>
                </c:pt>
                <c:pt idx="510">
                  <c:v>17.29</c:v>
                </c:pt>
                <c:pt idx="511">
                  <c:v>20.97</c:v>
                </c:pt>
                <c:pt idx="512">
                  <c:v>16.66</c:v>
                </c:pt>
                <c:pt idx="513">
                  <c:v>20.95</c:v>
                </c:pt>
                <c:pt idx="514">
                  <c:v>17.55</c:v>
                </c:pt>
                <c:pt idx="515">
                  <c:v>17.79</c:v>
                </c:pt>
                <c:pt idx="516">
                  <c:v>14.5</c:v>
                </c:pt>
                <c:pt idx="517">
                  <c:v>16.489999999999998</c:v>
                </c:pt>
                <c:pt idx="518">
                  <c:v>21.08</c:v>
                </c:pt>
                <c:pt idx="519">
                  <c:v>11.82</c:v>
                </c:pt>
                <c:pt idx="520">
                  <c:v>13.33</c:v>
                </c:pt>
                <c:pt idx="521">
                  <c:v>12.9</c:v>
                </c:pt>
                <c:pt idx="522">
                  <c:v>13.31</c:v>
                </c:pt>
                <c:pt idx="523">
                  <c:v>13.12</c:v>
                </c:pt>
                <c:pt idx="524">
                  <c:v>14.03</c:v>
                </c:pt>
                <c:pt idx="525">
                  <c:v>16.11</c:v>
                </c:pt>
                <c:pt idx="526">
                  <c:v>21.99</c:v>
                </c:pt>
                <c:pt idx="527">
                  <c:v>21.24</c:v>
                </c:pt>
                <c:pt idx="528">
                  <c:v>14.55</c:v>
                </c:pt>
                <c:pt idx="529">
                  <c:v>14.85</c:v>
                </c:pt>
                <c:pt idx="530">
                  <c:v>12.11</c:v>
                </c:pt>
                <c:pt idx="531">
                  <c:v>13.31</c:v>
                </c:pt>
                <c:pt idx="532">
                  <c:v>12.09</c:v>
                </c:pt>
                <c:pt idx="533">
                  <c:v>11.98</c:v>
                </c:pt>
                <c:pt idx="534">
                  <c:v>11.47</c:v>
                </c:pt>
                <c:pt idx="535">
                  <c:v>13.15</c:v>
                </c:pt>
                <c:pt idx="536">
                  <c:v>15.77</c:v>
                </c:pt>
                <c:pt idx="537">
                  <c:v>17.03</c:v>
                </c:pt>
                <c:pt idx="538">
                  <c:v>12.69</c:v>
                </c:pt>
                <c:pt idx="539">
                  <c:v>12.06</c:v>
                </c:pt>
                <c:pt idx="540">
                  <c:v>12.08</c:v>
                </c:pt>
                <c:pt idx="541">
                  <c:v>10.32</c:v>
                </c:pt>
                <c:pt idx="542">
                  <c:v>11.26</c:v>
                </c:pt>
                <c:pt idx="543">
                  <c:v>10.85</c:v>
                </c:pt>
                <c:pt idx="544">
                  <c:v>12.18</c:v>
                </c:pt>
                <c:pt idx="545">
                  <c:v>10.73</c:v>
                </c:pt>
                <c:pt idx="546">
                  <c:v>11.4</c:v>
                </c:pt>
                <c:pt idx="547">
                  <c:v>11.36</c:v>
                </c:pt>
                <c:pt idx="548">
                  <c:v>12.44</c:v>
                </c:pt>
                <c:pt idx="549">
                  <c:v>12.92</c:v>
                </c:pt>
                <c:pt idx="550">
                  <c:v>12.91</c:v>
                </c:pt>
                <c:pt idx="551">
                  <c:v>14.06</c:v>
                </c:pt>
                <c:pt idx="552">
                  <c:v>13.36</c:v>
                </c:pt>
                <c:pt idx="553">
                  <c:v>17.03</c:v>
                </c:pt>
                <c:pt idx="554">
                  <c:v>13.96</c:v>
                </c:pt>
                <c:pt idx="555">
                  <c:v>14.41</c:v>
                </c:pt>
                <c:pt idx="556">
                  <c:v>15</c:v>
                </c:pt>
                <c:pt idx="557">
                  <c:v>17.82</c:v>
                </c:pt>
                <c:pt idx="558">
                  <c:v>14.11</c:v>
                </c:pt>
                <c:pt idx="559">
                  <c:v>14</c:v>
                </c:pt>
                <c:pt idx="560">
                  <c:v>14.68</c:v>
                </c:pt>
                <c:pt idx="561">
                  <c:v>13.57</c:v>
                </c:pt>
                <c:pt idx="562">
                  <c:v>15.29</c:v>
                </c:pt>
                <c:pt idx="563">
                  <c:v>18.41</c:v>
                </c:pt>
                <c:pt idx="564">
                  <c:v>18.14</c:v>
                </c:pt>
                <c:pt idx="565">
                  <c:v>12.44</c:v>
                </c:pt>
                <c:pt idx="566">
                  <c:v>12.14</c:v>
                </c:pt>
                <c:pt idx="567">
                  <c:v>13.76</c:v>
                </c:pt>
                <c:pt idx="568">
                  <c:v>12.46</c:v>
                </c:pt>
                <c:pt idx="569">
                  <c:v>13.79</c:v>
                </c:pt>
                <c:pt idx="570">
                  <c:v>15.76</c:v>
                </c:pt>
                <c:pt idx="571">
                  <c:v>13.79</c:v>
                </c:pt>
                <c:pt idx="572">
                  <c:v>13.7</c:v>
                </c:pt>
                <c:pt idx="573">
                  <c:v>12.26</c:v>
                </c:pt>
                <c:pt idx="574">
                  <c:v>12.19</c:v>
                </c:pt>
                <c:pt idx="575">
                  <c:v>12.9</c:v>
                </c:pt>
                <c:pt idx="576">
                  <c:v>13.28</c:v>
                </c:pt>
                <c:pt idx="577">
                  <c:v>13.09</c:v>
                </c:pt>
                <c:pt idx="578">
                  <c:v>13.04</c:v>
                </c:pt>
                <c:pt idx="579">
                  <c:v>15.72</c:v>
                </c:pt>
                <c:pt idx="580">
                  <c:v>16.739999999999998</c:v>
                </c:pt>
                <c:pt idx="581">
                  <c:v>15.46</c:v>
                </c:pt>
                <c:pt idx="582">
                  <c:v>13.12</c:v>
                </c:pt>
                <c:pt idx="583">
                  <c:v>14.16</c:v>
                </c:pt>
                <c:pt idx="584">
                  <c:v>15.85</c:v>
                </c:pt>
                <c:pt idx="585">
                  <c:v>17.010000000000002</c:v>
                </c:pt>
                <c:pt idx="586">
                  <c:v>13.98</c:v>
                </c:pt>
                <c:pt idx="587">
                  <c:v>14.37</c:v>
                </c:pt>
                <c:pt idx="588">
                  <c:v>13.41</c:v>
                </c:pt>
                <c:pt idx="589">
                  <c:v>11.98</c:v>
                </c:pt>
                <c:pt idx="590">
                  <c:v>12.72</c:v>
                </c:pt>
                <c:pt idx="591">
                  <c:v>12.54</c:v>
                </c:pt>
                <c:pt idx="592">
                  <c:v>13.84</c:v>
                </c:pt>
                <c:pt idx="593">
                  <c:v>14.89</c:v>
                </c:pt>
                <c:pt idx="594">
                  <c:v>16.86</c:v>
                </c:pt>
                <c:pt idx="595">
                  <c:v>18.899999999999999</c:v>
                </c:pt>
                <c:pt idx="596">
                  <c:v>17.149999999999999</c:v>
                </c:pt>
                <c:pt idx="597">
                  <c:v>15.14</c:v>
                </c:pt>
                <c:pt idx="598">
                  <c:v>16.3</c:v>
                </c:pt>
                <c:pt idx="599">
                  <c:v>13.99</c:v>
                </c:pt>
                <c:pt idx="600">
                  <c:v>12.45</c:v>
                </c:pt>
                <c:pt idx="601">
                  <c:v>12.59</c:v>
                </c:pt>
                <c:pt idx="602">
                  <c:v>12.85</c:v>
                </c:pt>
                <c:pt idx="603">
                  <c:v>13.61</c:v>
                </c:pt>
                <c:pt idx="604">
                  <c:v>14.97</c:v>
                </c:pt>
                <c:pt idx="605">
                  <c:v>12.06</c:v>
                </c:pt>
                <c:pt idx="606">
                  <c:v>13.92</c:v>
                </c:pt>
                <c:pt idx="607">
                  <c:v>12.7</c:v>
                </c:pt>
                <c:pt idx="608">
                  <c:v>13.57</c:v>
                </c:pt>
                <c:pt idx="609">
                  <c:v>11.3</c:v>
                </c:pt>
                <c:pt idx="610">
                  <c:v>12.59</c:v>
                </c:pt>
                <c:pt idx="611">
                  <c:v>15.36</c:v>
                </c:pt>
                <c:pt idx="612">
                  <c:v>14.17</c:v>
                </c:pt>
                <c:pt idx="613">
                  <c:v>12.46</c:v>
                </c:pt>
                <c:pt idx="614">
                  <c:v>13.02</c:v>
                </c:pt>
                <c:pt idx="615">
                  <c:v>12.9</c:v>
                </c:pt>
                <c:pt idx="616">
                  <c:v>12.89</c:v>
                </c:pt>
                <c:pt idx="617">
                  <c:v>12.46</c:v>
                </c:pt>
                <c:pt idx="618">
                  <c:v>13.36</c:v>
                </c:pt>
                <c:pt idx="619">
                  <c:v>13.83</c:v>
                </c:pt>
                <c:pt idx="620">
                  <c:v>22.72</c:v>
                </c:pt>
                <c:pt idx="621">
                  <c:v>17.84</c:v>
                </c:pt>
                <c:pt idx="622">
                  <c:v>17</c:v>
                </c:pt>
                <c:pt idx="623">
                  <c:v>15.9</c:v>
                </c:pt>
                <c:pt idx="624">
                  <c:v>15.87</c:v>
                </c:pt>
                <c:pt idx="625">
                  <c:v>15.14</c:v>
                </c:pt>
                <c:pt idx="626">
                  <c:v>16.41</c:v>
                </c:pt>
                <c:pt idx="627">
                  <c:v>18.61</c:v>
                </c:pt>
                <c:pt idx="628">
                  <c:v>17.59</c:v>
                </c:pt>
                <c:pt idx="629">
                  <c:v>17.809999999999999</c:v>
                </c:pt>
                <c:pt idx="630">
                  <c:v>17.059999999999999</c:v>
                </c:pt>
                <c:pt idx="631">
                  <c:v>16.14</c:v>
                </c:pt>
                <c:pt idx="632">
                  <c:v>14.33</c:v>
                </c:pt>
                <c:pt idx="633">
                  <c:v>15.73</c:v>
                </c:pt>
                <c:pt idx="634">
                  <c:v>13.98</c:v>
                </c:pt>
                <c:pt idx="635">
                  <c:v>14.51</c:v>
                </c:pt>
                <c:pt idx="636">
                  <c:v>14.38</c:v>
                </c:pt>
                <c:pt idx="637">
                  <c:v>17.47</c:v>
                </c:pt>
                <c:pt idx="638">
                  <c:v>15.18</c:v>
                </c:pt>
                <c:pt idx="639">
                  <c:v>13.45</c:v>
                </c:pt>
                <c:pt idx="640">
                  <c:v>14.74</c:v>
                </c:pt>
                <c:pt idx="641">
                  <c:v>15.64</c:v>
                </c:pt>
                <c:pt idx="642">
                  <c:v>16.7</c:v>
                </c:pt>
                <c:pt idx="643">
                  <c:v>16.27</c:v>
                </c:pt>
                <c:pt idx="644">
                  <c:v>16.739999999999998</c:v>
                </c:pt>
                <c:pt idx="645">
                  <c:v>17.100000000000001</c:v>
                </c:pt>
                <c:pt idx="646">
                  <c:v>17.079999999999998</c:v>
                </c:pt>
                <c:pt idx="647">
                  <c:v>18.11</c:v>
                </c:pt>
                <c:pt idx="648">
                  <c:v>21.11</c:v>
                </c:pt>
                <c:pt idx="649">
                  <c:v>21.23</c:v>
                </c:pt>
                <c:pt idx="650">
                  <c:v>26.66</c:v>
                </c:pt>
                <c:pt idx="651">
                  <c:v>21.76</c:v>
                </c:pt>
                <c:pt idx="652">
                  <c:v>25.1</c:v>
                </c:pt>
                <c:pt idx="653">
                  <c:v>19.89</c:v>
                </c:pt>
                <c:pt idx="654">
                  <c:v>19.16</c:v>
                </c:pt>
                <c:pt idx="655">
                  <c:v>16.32</c:v>
                </c:pt>
                <c:pt idx="656">
                  <c:v>17.440000000000001</c:v>
                </c:pt>
                <c:pt idx="657">
                  <c:v>19.55</c:v>
                </c:pt>
                <c:pt idx="658">
                  <c:v>16.7</c:v>
                </c:pt>
                <c:pt idx="659">
                  <c:v>15.5</c:v>
                </c:pt>
                <c:pt idx="660">
                  <c:v>14.82</c:v>
                </c:pt>
                <c:pt idx="661">
                  <c:v>14.47</c:v>
                </c:pt>
                <c:pt idx="662">
                  <c:v>17.11</c:v>
                </c:pt>
                <c:pt idx="663">
                  <c:v>17.29</c:v>
                </c:pt>
                <c:pt idx="664">
                  <c:v>17.309999999999999</c:v>
                </c:pt>
                <c:pt idx="665">
                  <c:v>17.78</c:v>
                </c:pt>
                <c:pt idx="666">
                  <c:v>20.79</c:v>
                </c:pt>
                <c:pt idx="667">
                  <c:v>17.100000000000001</c:v>
                </c:pt>
                <c:pt idx="668">
                  <c:v>18.53</c:v>
                </c:pt>
                <c:pt idx="669">
                  <c:v>18.28</c:v>
                </c:pt>
                <c:pt idx="670">
                  <c:v>20.91</c:v>
                </c:pt>
                <c:pt idx="671">
                  <c:v>20.63</c:v>
                </c:pt>
                <c:pt idx="672">
                  <c:v>23.4</c:v>
                </c:pt>
                <c:pt idx="673">
                  <c:v>20.73</c:v>
                </c:pt>
                <c:pt idx="674">
                  <c:v>24.29</c:v>
                </c:pt>
                <c:pt idx="675">
                  <c:v>26.38</c:v>
                </c:pt>
                <c:pt idx="676">
                  <c:v>27.52</c:v>
                </c:pt>
                <c:pt idx="677">
                  <c:v>34.47</c:v>
                </c:pt>
                <c:pt idx="678">
                  <c:v>32</c:v>
                </c:pt>
                <c:pt idx="679">
                  <c:v>30.04</c:v>
                </c:pt>
                <c:pt idx="680">
                  <c:v>30.16</c:v>
                </c:pt>
                <c:pt idx="681">
                  <c:v>24.53</c:v>
                </c:pt>
                <c:pt idx="682">
                  <c:v>31.32</c:v>
                </c:pt>
                <c:pt idx="683">
                  <c:v>28.24</c:v>
                </c:pt>
                <c:pt idx="684">
                  <c:v>36.200000000000003</c:v>
                </c:pt>
                <c:pt idx="685">
                  <c:v>42.96</c:v>
                </c:pt>
                <c:pt idx="686">
                  <c:v>41.25</c:v>
                </c:pt>
                <c:pt idx="687">
                  <c:v>30.98</c:v>
                </c:pt>
                <c:pt idx="688">
                  <c:v>38.520000000000003</c:v>
                </c:pt>
                <c:pt idx="689">
                  <c:v>33.92</c:v>
                </c:pt>
                <c:pt idx="690">
                  <c:v>35.590000000000003</c:v>
                </c:pt>
                <c:pt idx="691">
                  <c:v>43.05</c:v>
                </c:pt>
                <c:pt idx="692">
                  <c:v>36.36</c:v>
                </c:pt>
                <c:pt idx="693">
                  <c:v>32</c:v>
                </c:pt>
                <c:pt idx="694">
                  <c:v>25.25</c:v>
                </c:pt>
                <c:pt idx="695">
                  <c:v>17.52</c:v>
                </c:pt>
                <c:pt idx="696">
                  <c:v>19.53</c:v>
                </c:pt>
                <c:pt idx="697">
                  <c:v>15.95</c:v>
                </c:pt>
                <c:pt idx="698">
                  <c:v>15.87</c:v>
                </c:pt>
                <c:pt idx="699">
                  <c:v>21.1</c:v>
                </c:pt>
                <c:pt idx="700">
                  <c:v>21.85</c:v>
                </c:pt>
                <c:pt idx="701">
                  <c:v>18.86</c:v>
                </c:pt>
                <c:pt idx="702">
                  <c:v>17.95</c:v>
                </c:pt>
                <c:pt idx="703">
                  <c:v>15.98</c:v>
                </c:pt>
                <c:pt idx="704">
                  <c:v>17.43</c:v>
                </c:pt>
                <c:pt idx="705">
                  <c:v>17.07</c:v>
                </c:pt>
                <c:pt idx="706">
                  <c:v>18.399999999999999</c:v>
                </c:pt>
                <c:pt idx="707">
                  <c:v>14.75</c:v>
                </c:pt>
                <c:pt idx="708">
                  <c:v>14.69</c:v>
                </c:pt>
                <c:pt idx="709">
                  <c:v>15.32</c:v>
                </c:pt>
                <c:pt idx="710">
                  <c:v>17.87</c:v>
                </c:pt>
                <c:pt idx="711">
                  <c:v>17.399999999999999</c:v>
                </c:pt>
                <c:pt idx="712">
                  <c:v>17.91</c:v>
                </c:pt>
                <c:pt idx="713">
                  <c:v>24.44</c:v>
                </c:pt>
                <c:pt idx="714">
                  <c:v>20.079999999999998</c:v>
                </c:pt>
                <c:pt idx="715">
                  <c:v>19.059999999999999</c:v>
                </c:pt>
                <c:pt idx="716">
                  <c:v>19.22</c:v>
                </c:pt>
                <c:pt idx="717">
                  <c:v>16.43</c:v>
                </c:pt>
                <c:pt idx="718">
                  <c:v>15.69</c:v>
                </c:pt>
                <c:pt idx="719">
                  <c:v>15.93</c:v>
                </c:pt>
                <c:pt idx="720">
                  <c:v>20.04</c:v>
                </c:pt>
                <c:pt idx="721">
                  <c:v>18.47</c:v>
                </c:pt>
                <c:pt idx="722">
                  <c:v>15.46</c:v>
                </c:pt>
                <c:pt idx="723">
                  <c:v>17.14</c:v>
                </c:pt>
                <c:pt idx="724">
                  <c:v>17.75</c:v>
                </c:pt>
                <c:pt idx="725">
                  <c:v>16.47</c:v>
                </c:pt>
                <c:pt idx="726">
                  <c:v>16.11</c:v>
                </c:pt>
                <c:pt idx="727">
                  <c:v>17.61</c:v>
                </c:pt>
                <c:pt idx="728">
                  <c:v>18.010000000000002</c:v>
                </c:pt>
                <c:pt idx="729">
                  <c:v>22.22</c:v>
                </c:pt>
                <c:pt idx="730">
                  <c:v>18.04</c:v>
                </c:pt>
                <c:pt idx="731">
                  <c:v>20.61</c:v>
                </c:pt>
                <c:pt idx="732">
                  <c:v>18.260000000000002</c:v>
                </c:pt>
                <c:pt idx="733">
                  <c:v>21.2</c:v>
                </c:pt>
                <c:pt idx="734">
                  <c:v>18.78</c:v>
                </c:pt>
                <c:pt idx="735">
                  <c:v>19.03</c:v>
                </c:pt>
                <c:pt idx="736">
                  <c:v>20.71</c:v>
                </c:pt>
                <c:pt idx="737">
                  <c:v>22.5</c:v>
                </c:pt>
                <c:pt idx="738">
                  <c:v>21.71</c:v>
                </c:pt>
                <c:pt idx="739">
                  <c:v>22.01</c:v>
                </c:pt>
                <c:pt idx="740">
                  <c:v>21.99</c:v>
                </c:pt>
                <c:pt idx="741">
                  <c:v>21.31</c:v>
                </c:pt>
                <c:pt idx="742">
                  <c:v>24.45</c:v>
                </c:pt>
                <c:pt idx="743">
                  <c:v>25.49</c:v>
                </c:pt>
                <c:pt idx="744">
                  <c:v>26.24</c:v>
                </c:pt>
                <c:pt idx="745">
                  <c:v>21.74</c:v>
                </c:pt>
                <c:pt idx="746">
                  <c:v>23.5</c:v>
                </c:pt>
                <c:pt idx="747">
                  <c:v>23.47</c:v>
                </c:pt>
                <c:pt idx="748">
                  <c:v>26.25</c:v>
                </c:pt>
                <c:pt idx="749">
                  <c:v>24.98</c:v>
                </c:pt>
                <c:pt idx="750">
                  <c:v>30.12</c:v>
                </c:pt>
                <c:pt idx="751">
                  <c:v>28.53</c:v>
                </c:pt>
                <c:pt idx="752">
                  <c:v>23.95</c:v>
                </c:pt>
                <c:pt idx="753">
                  <c:v>28.79</c:v>
                </c:pt>
                <c:pt idx="754">
                  <c:v>35.479999999999997</c:v>
                </c:pt>
                <c:pt idx="755">
                  <c:v>32.07</c:v>
                </c:pt>
                <c:pt idx="756">
                  <c:v>40.1</c:v>
                </c:pt>
                <c:pt idx="757">
                  <c:v>31.24</c:v>
                </c:pt>
                <c:pt idx="758">
                  <c:v>40.950000000000003</c:v>
                </c:pt>
                <c:pt idx="759">
                  <c:v>22.05</c:v>
                </c:pt>
                <c:pt idx="760">
                  <c:v>16.62</c:v>
                </c:pt>
                <c:pt idx="761">
                  <c:v>18.36</c:v>
                </c:pt>
                <c:pt idx="762">
                  <c:v>16.14</c:v>
                </c:pt>
                <c:pt idx="763">
                  <c:v>17.47</c:v>
                </c:pt>
                <c:pt idx="764">
                  <c:v>17.77</c:v>
                </c:pt>
                <c:pt idx="765">
                  <c:v>16.97</c:v>
                </c:pt>
                <c:pt idx="766">
                  <c:v>17.579999999999998</c:v>
                </c:pt>
                <c:pt idx="767">
                  <c:v>17.420000000000002</c:v>
                </c:pt>
                <c:pt idx="768">
                  <c:v>19.5</c:v>
                </c:pt>
                <c:pt idx="769">
                  <c:v>20.02</c:v>
                </c:pt>
                <c:pt idx="770">
                  <c:v>22.73</c:v>
                </c:pt>
                <c:pt idx="771">
                  <c:v>26.11</c:v>
                </c:pt>
                <c:pt idx="772">
                  <c:v>24.62</c:v>
                </c:pt>
                <c:pt idx="773">
                  <c:v>27.31</c:v>
                </c:pt>
                <c:pt idx="774">
                  <c:v>17.91</c:v>
                </c:pt>
                <c:pt idx="775">
                  <c:v>18.13</c:v>
                </c:pt>
                <c:pt idx="776">
                  <c:v>21.68</c:v>
                </c:pt>
                <c:pt idx="777">
                  <c:v>19.47</c:v>
                </c:pt>
                <c:pt idx="778">
                  <c:v>21.68</c:v>
                </c:pt>
                <c:pt idx="779">
                  <c:v>21.59</c:v>
                </c:pt>
                <c:pt idx="780">
                  <c:v>21.25</c:v>
                </c:pt>
                <c:pt idx="781">
                  <c:v>24.85</c:v>
                </c:pt>
                <c:pt idx="782">
                  <c:v>22.19</c:v>
                </c:pt>
                <c:pt idx="783">
                  <c:v>23.36</c:v>
                </c:pt>
                <c:pt idx="784">
                  <c:v>24.19</c:v>
                </c:pt>
                <c:pt idx="785">
                  <c:v>30.69</c:v>
                </c:pt>
                <c:pt idx="786">
                  <c:v>22.27</c:v>
                </c:pt>
                <c:pt idx="787">
                  <c:v>21.43</c:v>
                </c:pt>
                <c:pt idx="788">
                  <c:v>23.12</c:v>
                </c:pt>
                <c:pt idx="789">
                  <c:v>28.68</c:v>
                </c:pt>
                <c:pt idx="790">
                  <c:v>25.61</c:v>
                </c:pt>
                <c:pt idx="791">
                  <c:v>23.92</c:v>
                </c:pt>
                <c:pt idx="792">
                  <c:v>24.15</c:v>
                </c:pt>
                <c:pt idx="793">
                  <c:v>25.26</c:v>
                </c:pt>
                <c:pt idx="794">
                  <c:v>24.76</c:v>
                </c:pt>
                <c:pt idx="795">
                  <c:v>25.01</c:v>
                </c:pt>
                <c:pt idx="796">
                  <c:v>24.27</c:v>
                </c:pt>
                <c:pt idx="797">
                  <c:v>24.76</c:v>
                </c:pt>
                <c:pt idx="798">
                  <c:v>25.92</c:v>
                </c:pt>
                <c:pt idx="799">
                  <c:v>23.09</c:v>
                </c:pt>
                <c:pt idx="800">
                  <c:v>24.34</c:v>
                </c:pt>
                <c:pt idx="801">
                  <c:v>29.02</c:v>
                </c:pt>
                <c:pt idx="802">
                  <c:v>27.95</c:v>
                </c:pt>
                <c:pt idx="803">
                  <c:v>25.93</c:v>
                </c:pt>
                <c:pt idx="804">
                  <c:v>27.99</c:v>
                </c:pt>
                <c:pt idx="805">
                  <c:v>28.15</c:v>
                </c:pt>
                <c:pt idx="806">
                  <c:v>29.62</c:v>
                </c:pt>
                <c:pt idx="807">
                  <c:v>28.92</c:v>
                </c:pt>
                <c:pt idx="808">
                  <c:v>32.630000000000003</c:v>
                </c:pt>
                <c:pt idx="809">
                  <c:v>33.119999999999997</c:v>
                </c:pt>
                <c:pt idx="810">
                  <c:v>32.049999999999997</c:v>
                </c:pt>
                <c:pt idx="811">
                  <c:v>35.299999999999997</c:v>
                </c:pt>
                <c:pt idx="812">
                  <c:v>36.82</c:v>
                </c:pt>
                <c:pt idx="813">
                  <c:v>33.94</c:v>
                </c:pt>
                <c:pt idx="814">
                  <c:v>36.53</c:v>
                </c:pt>
                <c:pt idx="815">
                  <c:v>39.700000000000003</c:v>
                </c:pt>
                <c:pt idx="816">
                  <c:v>41.04</c:v>
                </c:pt>
                <c:pt idx="817">
                  <c:v>45.89</c:v>
                </c:pt>
                <c:pt idx="818">
                  <c:v>42.36</c:v>
                </c:pt>
                <c:pt idx="819">
                  <c:v>49.33</c:v>
                </c:pt>
                <c:pt idx="820">
                  <c:v>46.35</c:v>
                </c:pt>
                <c:pt idx="821">
                  <c:v>49.3</c:v>
                </c:pt>
                <c:pt idx="822">
                  <c:v>42.93</c:v>
                </c:pt>
                <c:pt idx="823">
                  <c:v>43.37</c:v>
                </c:pt>
                <c:pt idx="824">
                  <c:v>44.84</c:v>
                </c:pt>
                <c:pt idx="825">
                  <c:v>47.27</c:v>
                </c:pt>
                <c:pt idx="826">
                  <c:v>46.11</c:v>
                </c:pt>
                <c:pt idx="827">
                  <c:v>42.82</c:v>
                </c:pt>
                <c:pt idx="828">
                  <c:v>39.19</c:v>
                </c:pt>
                <c:pt idx="829">
                  <c:v>43.38</c:v>
                </c:pt>
                <c:pt idx="830">
                  <c:v>44.93</c:v>
                </c:pt>
                <c:pt idx="831">
                  <c:v>54.28</c:v>
                </c:pt>
                <c:pt idx="832">
                  <c:v>59.93</c:v>
                </c:pt>
                <c:pt idx="833">
                  <c:v>55.84</c:v>
                </c:pt>
                <c:pt idx="834">
                  <c:v>72.67</c:v>
                </c:pt>
                <c:pt idx="835">
                  <c:v>66.31</c:v>
                </c:pt>
                <c:pt idx="836">
                  <c:v>56.1</c:v>
                </c:pt>
                <c:pt idx="837">
                  <c:v>59.89</c:v>
                </c:pt>
                <c:pt idx="838">
                  <c:v>79.13</c:v>
                </c:pt>
                <c:pt idx="839">
                  <c:v>70.33</c:v>
                </c:pt>
                <c:pt idx="840">
                  <c:v>69.95</c:v>
                </c:pt>
                <c:pt idx="841">
                  <c:v>45.14</c:v>
                </c:pt>
                <c:pt idx="842">
                  <c:v>34.74</c:v>
                </c:pt>
                <c:pt idx="843">
                  <c:v>32.07</c:v>
                </c:pt>
                <c:pt idx="844">
                  <c:v>25.66</c:v>
                </c:pt>
                <c:pt idx="845">
                  <c:v>23.06</c:v>
                </c:pt>
                <c:pt idx="846">
                  <c:v>20.65</c:v>
                </c:pt>
                <c:pt idx="847">
                  <c:v>18.809999999999999</c:v>
                </c:pt>
                <c:pt idx="848">
                  <c:v>19.579999999999998</c:v>
                </c:pt>
                <c:pt idx="849">
                  <c:v>20.66</c:v>
                </c:pt>
                <c:pt idx="850">
                  <c:v>22.57</c:v>
                </c:pt>
                <c:pt idx="851">
                  <c:v>22.91</c:v>
                </c:pt>
                <c:pt idx="852">
                  <c:v>24.05</c:v>
                </c:pt>
                <c:pt idx="853">
                  <c:v>27.49</c:v>
                </c:pt>
                <c:pt idx="854">
                  <c:v>24.78</c:v>
                </c:pt>
                <c:pt idx="855">
                  <c:v>23.44</c:v>
                </c:pt>
                <c:pt idx="856">
                  <c:v>22.87</c:v>
                </c:pt>
                <c:pt idx="857">
                  <c:v>21.22</c:v>
                </c:pt>
                <c:pt idx="858">
                  <c:v>23.56</c:v>
                </c:pt>
                <c:pt idx="859">
                  <c:v>17.829999999999998</c:v>
                </c:pt>
                <c:pt idx="860">
                  <c:v>19.55</c:v>
                </c:pt>
                <c:pt idx="861">
                  <c:v>16.47</c:v>
                </c:pt>
                <c:pt idx="862">
                  <c:v>19.41</c:v>
                </c:pt>
                <c:pt idx="863">
                  <c:v>18.18</c:v>
                </c:pt>
                <c:pt idx="864">
                  <c:v>19.59</c:v>
                </c:pt>
                <c:pt idx="865">
                  <c:v>20.13</c:v>
                </c:pt>
                <c:pt idx="866">
                  <c:v>23.46</c:v>
                </c:pt>
                <c:pt idx="867">
                  <c:v>22.45</c:v>
                </c:pt>
                <c:pt idx="868">
                  <c:v>25.71</c:v>
                </c:pt>
                <c:pt idx="869">
                  <c:v>26.62</c:v>
                </c:pt>
                <c:pt idx="870">
                  <c:v>31.16</c:v>
                </c:pt>
                <c:pt idx="871">
                  <c:v>27.49</c:v>
                </c:pt>
                <c:pt idx="872">
                  <c:v>26.54</c:v>
                </c:pt>
                <c:pt idx="873">
                  <c:v>24.06</c:v>
                </c:pt>
                <c:pt idx="874">
                  <c:v>25.02</c:v>
                </c:pt>
                <c:pt idx="875">
                  <c:v>28.01</c:v>
                </c:pt>
                <c:pt idx="876">
                  <c:v>24.02</c:v>
                </c:pt>
                <c:pt idx="877">
                  <c:v>29.08</c:v>
                </c:pt>
                <c:pt idx="878">
                  <c:v>27.18</c:v>
                </c:pt>
                <c:pt idx="879">
                  <c:v>23.68</c:v>
                </c:pt>
                <c:pt idx="880">
                  <c:v>23.94</c:v>
                </c:pt>
                <c:pt idx="881">
                  <c:v>20.74</c:v>
                </c:pt>
                <c:pt idx="882">
                  <c:v>18.47</c:v>
                </c:pt>
                <c:pt idx="883">
                  <c:v>23.27</c:v>
                </c:pt>
                <c:pt idx="884">
                  <c:v>20.85</c:v>
                </c:pt>
                <c:pt idx="885">
                  <c:v>22.87</c:v>
                </c:pt>
                <c:pt idx="886">
                  <c:v>25.61</c:v>
                </c:pt>
                <c:pt idx="887">
                  <c:v>25.49</c:v>
                </c:pt>
                <c:pt idx="888">
                  <c:v>28.5</c:v>
                </c:pt>
                <c:pt idx="889">
                  <c:v>23.01</c:v>
                </c:pt>
                <c:pt idx="890">
                  <c:v>19.559999999999999</c:v>
                </c:pt>
                <c:pt idx="891">
                  <c:v>22.96</c:v>
                </c:pt>
                <c:pt idx="892">
                  <c:v>17.73</c:v>
                </c:pt>
                <c:pt idx="893">
                  <c:v>16.91</c:v>
                </c:pt>
                <c:pt idx="894">
                  <c:v>18</c:v>
                </c:pt>
                <c:pt idx="895">
                  <c:v>19</c:v>
                </c:pt>
                <c:pt idx="896">
                  <c:v>24.92</c:v>
                </c:pt>
                <c:pt idx="897">
                  <c:v>26.23</c:v>
                </c:pt>
                <c:pt idx="898">
                  <c:v>23.38</c:v>
                </c:pt>
                <c:pt idx="899">
                  <c:v>20.72</c:v>
                </c:pt>
                <c:pt idx="900">
                  <c:v>29.99</c:v>
                </c:pt>
                <c:pt idx="901">
                  <c:v>28.3</c:v>
                </c:pt>
                <c:pt idx="902">
                  <c:v>25.16</c:v>
                </c:pt>
                <c:pt idx="903">
                  <c:v>24.17</c:v>
                </c:pt>
                <c:pt idx="904">
                  <c:v>16.95</c:v>
                </c:pt>
                <c:pt idx="905">
                  <c:v>15.15</c:v>
                </c:pt>
                <c:pt idx="906">
                  <c:v>14.72</c:v>
                </c:pt>
                <c:pt idx="907">
                  <c:v>16.23</c:v>
                </c:pt>
                <c:pt idx="908">
                  <c:v>15.75</c:v>
                </c:pt>
                <c:pt idx="909">
                  <c:v>13.94</c:v>
                </c:pt>
                <c:pt idx="910">
                  <c:v>14.84</c:v>
                </c:pt>
                <c:pt idx="911">
                  <c:v>12.78</c:v>
                </c:pt>
                <c:pt idx="912">
                  <c:v>13.34</c:v>
                </c:pt>
                <c:pt idx="913">
                  <c:v>12.76</c:v>
                </c:pt>
                <c:pt idx="914">
                  <c:v>12.95</c:v>
                </c:pt>
                <c:pt idx="915">
                  <c:v>12.91</c:v>
                </c:pt>
                <c:pt idx="916">
                  <c:v>12.45</c:v>
                </c:pt>
                <c:pt idx="917">
                  <c:v>12.07</c:v>
                </c:pt>
                <c:pt idx="918">
                  <c:v>12.2</c:v>
                </c:pt>
                <c:pt idx="919">
                  <c:v>13.23</c:v>
                </c:pt>
                <c:pt idx="920">
                  <c:v>14.64</c:v>
                </c:pt>
                <c:pt idx="921">
                  <c:v>12.95</c:v>
                </c:pt>
                <c:pt idx="922">
                  <c:v>16.79</c:v>
                </c:pt>
                <c:pt idx="923">
                  <c:v>14.09</c:v>
                </c:pt>
                <c:pt idx="924">
                  <c:v>18.61</c:v>
                </c:pt>
                <c:pt idx="925">
                  <c:v>10.58</c:v>
                </c:pt>
                <c:pt idx="926">
                  <c:v>10.02</c:v>
                </c:pt>
                <c:pt idx="927">
                  <c:v>11.1</c:v>
                </c:pt>
                <c:pt idx="928">
                  <c:v>10.08</c:v>
                </c:pt>
                <c:pt idx="929">
                  <c:v>11.13</c:v>
                </c:pt>
                <c:pt idx="930">
                  <c:v>10.4</c:v>
                </c:pt>
                <c:pt idx="931">
                  <c:v>10.15</c:v>
                </c:pt>
                <c:pt idx="932">
                  <c:v>12.14</c:v>
                </c:pt>
                <c:pt idx="933">
                  <c:v>11.56</c:v>
                </c:pt>
                <c:pt idx="934">
                  <c:v>11.36</c:v>
                </c:pt>
                <c:pt idx="935">
                  <c:v>10.050000000000001</c:v>
                </c:pt>
                <c:pt idx="936">
                  <c:v>12.07</c:v>
                </c:pt>
                <c:pt idx="937">
                  <c:v>11.66</c:v>
                </c:pt>
                <c:pt idx="938">
                  <c:v>10.73</c:v>
                </c:pt>
                <c:pt idx="939">
                  <c:v>10.050000000000001</c:v>
                </c:pt>
                <c:pt idx="940">
                  <c:v>10.79</c:v>
                </c:pt>
                <c:pt idx="941">
                  <c:v>11.16</c:v>
                </c:pt>
                <c:pt idx="942">
                  <c:v>10.8</c:v>
                </c:pt>
                <c:pt idx="943">
                  <c:v>10.63</c:v>
                </c:pt>
                <c:pt idx="944">
                  <c:v>10.75</c:v>
                </c:pt>
                <c:pt idx="945">
                  <c:v>11.56</c:v>
                </c:pt>
                <c:pt idx="946">
                  <c:v>11.98</c:v>
                </c:pt>
                <c:pt idx="947">
                  <c:v>12.59</c:v>
                </c:pt>
                <c:pt idx="948">
                  <c:v>11.76</c:v>
                </c:pt>
                <c:pt idx="949">
                  <c:v>13.16</c:v>
                </c:pt>
                <c:pt idx="950">
                  <c:v>11.96</c:v>
                </c:pt>
                <c:pt idx="951">
                  <c:v>12.31</c:v>
                </c:pt>
                <c:pt idx="952">
                  <c:v>11.64</c:v>
                </c:pt>
                <c:pt idx="953">
                  <c:v>14.3</c:v>
                </c:pt>
                <c:pt idx="954">
                  <c:v>14.34</c:v>
                </c:pt>
                <c:pt idx="955">
                  <c:v>14.33</c:v>
                </c:pt>
                <c:pt idx="956">
                  <c:v>17.399999999999999</c:v>
                </c:pt>
                <c:pt idx="957">
                  <c:v>18.05</c:v>
                </c:pt>
                <c:pt idx="958">
                  <c:v>13.97</c:v>
                </c:pt>
                <c:pt idx="959">
                  <c:v>13.08</c:v>
                </c:pt>
                <c:pt idx="960">
                  <c:v>15.89</c:v>
                </c:pt>
                <c:pt idx="961">
                  <c:v>17.25</c:v>
                </c:pt>
                <c:pt idx="962">
                  <c:v>18.12</c:v>
                </c:pt>
                <c:pt idx="963">
                  <c:v>14.32</c:v>
                </c:pt>
                <c:pt idx="964">
                  <c:v>14.26</c:v>
                </c:pt>
                <c:pt idx="965">
                  <c:v>17.18</c:v>
                </c:pt>
                <c:pt idx="966">
                  <c:v>14.19</c:v>
                </c:pt>
                <c:pt idx="967">
                  <c:v>11.62</c:v>
                </c:pt>
                <c:pt idx="968">
                  <c:v>11.59</c:v>
                </c:pt>
                <c:pt idx="969">
                  <c:v>11.59</c:v>
                </c:pt>
                <c:pt idx="970">
                  <c:v>12.38</c:v>
                </c:pt>
                <c:pt idx="971">
                  <c:v>12.26</c:v>
                </c:pt>
                <c:pt idx="972">
                  <c:v>11.39</c:v>
                </c:pt>
                <c:pt idx="973">
                  <c:v>11.19</c:v>
                </c:pt>
                <c:pt idx="974">
                  <c:v>12.12</c:v>
                </c:pt>
                <c:pt idx="975">
                  <c:v>11.85</c:v>
                </c:pt>
                <c:pt idx="976">
                  <c:v>11.96</c:v>
                </c:pt>
                <c:pt idx="977">
                  <c:v>11.46</c:v>
                </c:pt>
                <c:pt idx="978">
                  <c:v>12.01</c:v>
                </c:pt>
                <c:pt idx="979">
                  <c:v>12.87</c:v>
                </c:pt>
                <c:pt idx="980">
                  <c:v>12.96</c:v>
                </c:pt>
                <c:pt idx="981">
                  <c:v>11.97</c:v>
                </c:pt>
                <c:pt idx="982">
                  <c:v>14.56</c:v>
                </c:pt>
                <c:pt idx="983">
                  <c:v>11.23</c:v>
                </c:pt>
                <c:pt idx="984">
                  <c:v>11</c:v>
                </c:pt>
                <c:pt idx="985">
                  <c:v>12.07</c:v>
                </c:pt>
                <c:pt idx="986">
                  <c:v>10.27</c:v>
                </c:pt>
                <c:pt idx="987">
                  <c:v>10.68</c:v>
                </c:pt>
                <c:pt idx="988">
                  <c:v>11.69</c:v>
                </c:pt>
                <c:pt idx="989">
                  <c:v>11.01</c:v>
                </c:pt>
                <c:pt idx="990">
                  <c:v>10.88</c:v>
                </c:pt>
                <c:pt idx="991">
                  <c:v>11.12</c:v>
                </c:pt>
                <c:pt idx="992">
                  <c:v>11.63</c:v>
                </c:pt>
                <c:pt idx="993">
                  <c:v>13.17</c:v>
                </c:pt>
                <c:pt idx="994">
                  <c:v>14.25</c:v>
                </c:pt>
                <c:pt idx="995">
                  <c:v>16.13</c:v>
                </c:pt>
                <c:pt idx="996">
                  <c:v>14.87</c:v>
                </c:pt>
                <c:pt idx="997">
                  <c:v>14.59</c:v>
                </c:pt>
                <c:pt idx="998">
                  <c:v>11.92</c:v>
                </c:pt>
                <c:pt idx="999">
                  <c:v>12.96</c:v>
                </c:pt>
                <c:pt idx="1000">
                  <c:v>11.22</c:v>
                </c:pt>
                <c:pt idx="1001">
                  <c:v>11.98</c:v>
                </c:pt>
                <c:pt idx="1002">
                  <c:v>13.57</c:v>
                </c:pt>
                <c:pt idx="1003">
                  <c:v>13.72</c:v>
                </c:pt>
                <c:pt idx="1004">
                  <c:v>13.42</c:v>
                </c:pt>
                <c:pt idx="1005">
                  <c:v>12.74</c:v>
                </c:pt>
                <c:pt idx="1006">
                  <c:v>12.48</c:v>
                </c:pt>
                <c:pt idx="1007">
                  <c:v>11.57</c:v>
                </c:pt>
                <c:pt idx="1008">
                  <c:v>10.52</c:v>
                </c:pt>
                <c:pt idx="1009">
                  <c:v>10.33</c:v>
                </c:pt>
                <c:pt idx="1010">
                  <c:v>11.45</c:v>
                </c:pt>
                <c:pt idx="1011">
                  <c:v>11.4</c:v>
                </c:pt>
                <c:pt idx="1012">
                  <c:v>12.18</c:v>
                </c:pt>
                <c:pt idx="1013">
                  <c:v>11.48</c:v>
                </c:pt>
                <c:pt idx="1014">
                  <c:v>11.96</c:v>
                </c:pt>
                <c:pt idx="1015">
                  <c:v>12.15</c:v>
                </c:pt>
                <c:pt idx="1016">
                  <c:v>12.15</c:v>
                </c:pt>
                <c:pt idx="1017">
                  <c:v>13.14</c:v>
                </c:pt>
                <c:pt idx="1018">
                  <c:v>16.32</c:v>
                </c:pt>
                <c:pt idx="1019">
                  <c:v>14.05</c:v>
                </c:pt>
                <c:pt idx="1020">
                  <c:v>15.31</c:v>
                </c:pt>
                <c:pt idx="1021">
                  <c:v>15.38</c:v>
                </c:pt>
                <c:pt idx="1022">
                  <c:v>17.739999999999998</c:v>
                </c:pt>
                <c:pt idx="1023">
                  <c:v>12.62</c:v>
                </c:pt>
                <c:pt idx="1024">
                  <c:v>14.09</c:v>
                </c:pt>
                <c:pt idx="1025">
                  <c:v>13.42</c:v>
                </c:pt>
                <c:pt idx="1026">
                  <c:v>13.14</c:v>
                </c:pt>
                <c:pt idx="1027">
                  <c:v>12.8</c:v>
                </c:pt>
                <c:pt idx="1028">
                  <c:v>11.94</c:v>
                </c:pt>
                <c:pt idx="1029">
                  <c:v>11.49</c:v>
                </c:pt>
                <c:pt idx="1030">
                  <c:v>11.18</c:v>
                </c:pt>
                <c:pt idx="1031">
                  <c:v>11.43</c:v>
                </c:pt>
                <c:pt idx="1032">
                  <c:v>11.21</c:v>
                </c:pt>
                <c:pt idx="1033">
                  <c:v>13.24</c:v>
                </c:pt>
                <c:pt idx="1034">
                  <c:v>14.36</c:v>
                </c:pt>
                <c:pt idx="1035">
                  <c:v>12.43</c:v>
                </c:pt>
                <c:pt idx="1036">
                  <c:v>13.49</c:v>
                </c:pt>
                <c:pt idx="1037">
                  <c:v>13.29</c:v>
                </c:pt>
                <c:pt idx="1038">
                  <c:v>11.23</c:v>
                </c:pt>
                <c:pt idx="1039">
                  <c:v>11.95</c:v>
                </c:pt>
                <c:pt idx="1040">
                  <c:v>12.76</c:v>
                </c:pt>
                <c:pt idx="1041">
                  <c:v>12.96</c:v>
                </c:pt>
                <c:pt idx="1042">
                  <c:v>12.78</c:v>
                </c:pt>
                <c:pt idx="1043">
                  <c:v>13.5</c:v>
                </c:pt>
                <c:pt idx="1044">
                  <c:v>13.33</c:v>
                </c:pt>
                <c:pt idx="1045">
                  <c:v>13.84</c:v>
                </c:pt>
                <c:pt idx="1046">
                  <c:v>16.27</c:v>
                </c:pt>
                <c:pt idx="1047">
                  <c:v>15.28</c:v>
                </c:pt>
                <c:pt idx="1048">
                  <c:v>15.04</c:v>
                </c:pt>
                <c:pt idx="1049">
                  <c:v>15.05</c:v>
                </c:pt>
                <c:pt idx="1050">
                  <c:v>12.75</c:v>
                </c:pt>
                <c:pt idx="1051">
                  <c:v>14.28</c:v>
                </c:pt>
                <c:pt idx="1052">
                  <c:v>14.03</c:v>
                </c:pt>
                <c:pt idx="1053">
                  <c:v>13.76</c:v>
                </c:pt>
                <c:pt idx="1054">
                  <c:v>13.91</c:v>
                </c:pt>
                <c:pt idx="1055">
                  <c:v>14.71</c:v>
                </c:pt>
                <c:pt idx="1056">
                  <c:v>16</c:v>
                </c:pt>
                <c:pt idx="1057">
                  <c:v>17.98</c:v>
                </c:pt>
                <c:pt idx="1058">
                  <c:v>19.34</c:v>
                </c:pt>
                <c:pt idx="1059">
                  <c:v>15.32</c:v>
                </c:pt>
                <c:pt idx="1060">
                  <c:v>16.5</c:v>
                </c:pt>
                <c:pt idx="1061">
                  <c:v>14.34</c:v>
                </c:pt>
                <c:pt idx="1062">
                  <c:v>15.78</c:v>
                </c:pt>
                <c:pt idx="1063">
                  <c:v>15.08</c:v>
                </c:pt>
                <c:pt idx="1064">
                  <c:v>15.19</c:v>
                </c:pt>
                <c:pt idx="1065">
                  <c:v>14.99</c:v>
                </c:pt>
                <c:pt idx="1066">
                  <c:v>15.04</c:v>
                </c:pt>
                <c:pt idx="1067">
                  <c:v>16.78</c:v>
                </c:pt>
                <c:pt idx="1068">
                  <c:v>15.5</c:v>
                </c:pt>
                <c:pt idx="1069">
                  <c:v>18.489999999999998</c:v>
                </c:pt>
                <c:pt idx="1070">
                  <c:v>18.47</c:v>
                </c:pt>
                <c:pt idx="1071">
                  <c:v>18.13</c:v>
                </c:pt>
                <c:pt idx="1072">
                  <c:v>17.190000000000001</c:v>
                </c:pt>
                <c:pt idx="1073">
                  <c:v>14.01</c:v>
                </c:pt>
                <c:pt idx="1074">
                  <c:v>14.94</c:v>
                </c:pt>
                <c:pt idx="1075">
                  <c:v>16.260000000000002</c:v>
                </c:pt>
                <c:pt idx="1076">
                  <c:v>15.64</c:v>
                </c:pt>
                <c:pt idx="1077">
                  <c:v>17.329999999999998</c:v>
                </c:pt>
                <c:pt idx="1078">
                  <c:v>19.149999999999999</c:v>
                </c:pt>
                <c:pt idx="1079">
                  <c:v>18.3</c:v>
                </c:pt>
                <c:pt idx="1080">
                  <c:v>14.48</c:v>
                </c:pt>
                <c:pt idx="1081">
                  <c:v>14.55</c:v>
                </c:pt>
                <c:pt idx="1082">
                  <c:v>16.04</c:v>
                </c:pt>
                <c:pt idx="1083">
                  <c:v>15.58</c:v>
                </c:pt>
                <c:pt idx="1084">
                  <c:v>16</c:v>
                </c:pt>
                <c:pt idx="1085">
                  <c:v>16.63</c:v>
                </c:pt>
                <c:pt idx="1086">
                  <c:v>14.84</c:v>
                </c:pt>
                <c:pt idx="1087">
                  <c:v>15</c:v>
                </c:pt>
                <c:pt idx="1088">
                  <c:v>16.75</c:v>
                </c:pt>
                <c:pt idx="1089">
                  <c:v>18.22</c:v>
                </c:pt>
                <c:pt idx="1090">
                  <c:v>17.45</c:v>
                </c:pt>
                <c:pt idx="1091">
                  <c:v>16.420000000000002</c:v>
                </c:pt>
                <c:pt idx="1092">
                  <c:v>16.41</c:v>
                </c:pt>
                <c:pt idx="1093">
                  <c:v>17.09</c:v>
                </c:pt>
                <c:pt idx="1094">
                  <c:v>16.32</c:v>
                </c:pt>
                <c:pt idx="1095">
                  <c:v>18.98</c:v>
                </c:pt>
                <c:pt idx="1096">
                  <c:v>16.940000000000001</c:v>
                </c:pt>
                <c:pt idx="1097">
                  <c:v>16.93</c:v>
                </c:pt>
                <c:pt idx="1098">
                  <c:v>16.100000000000001</c:v>
                </c:pt>
                <c:pt idx="1099">
                  <c:v>17.71</c:v>
                </c:pt>
                <c:pt idx="1100">
                  <c:v>17.62</c:v>
                </c:pt>
                <c:pt idx="1101">
                  <c:v>18.45</c:v>
                </c:pt>
                <c:pt idx="1102">
                  <c:v>19.5</c:v>
                </c:pt>
                <c:pt idx="1103">
                  <c:v>22.23</c:v>
                </c:pt>
                <c:pt idx="1104">
                  <c:v>17.54</c:v>
                </c:pt>
                <c:pt idx="1105">
                  <c:v>18.68</c:v>
                </c:pt>
                <c:pt idx="1106">
                  <c:v>18.170000000000002</c:v>
                </c:pt>
                <c:pt idx="1107">
                  <c:v>18.63</c:v>
                </c:pt>
                <c:pt idx="1108">
                  <c:v>18.55</c:v>
                </c:pt>
                <c:pt idx="1109">
                  <c:v>18.27</c:v>
                </c:pt>
                <c:pt idx="1110">
                  <c:v>19.59</c:v>
                </c:pt>
                <c:pt idx="1111">
                  <c:v>20.75</c:v>
                </c:pt>
                <c:pt idx="1112">
                  <c:v>17.75</c:v>
                </c:pt>
                <c:pt idx="1113">
                  <c:v>19.11</c:v>
                </c:pt>
                <c:pt idx="1114">
                  <c:v>18.47</c:v>
                </c:pt>
                <c:pt idx="1115">
                  <c:v>19.39</c:v>
                </c:pt>
                <c:pt idx="1116">
                  <c:v>19.16</c:v>
                </c:pt>
                <c:pt idx="1117">
                  <c:v>19.14</c:v>
                </c:pt>
                <c:pt idx="1118">
                  <c:v>20.66</c:v>
                </c:pt>
                <c:pt idx="1119">
                  <c:v>21.25</c:v>
                </c:pt>
                <c:pt idx="1120">
                  <c:v>19.47</c:v>
                </c:pt>
                <c:pt idx="1121">
                  <c:v>19.170000000000002</c:v>
                </c:pt>
                <c:pt idx="1122">
                  <c:v>18.399999999999999</c:v>
                </c:pt>
                <c:pt idx="1123">
                  <c:v>19.690000000000001</c:v>
                </c:pt>
                <c:pt idx="1124">
                  <c:v>20.63</c:v>
                </c:pt>
                <c:pt idx="1125">
                  <c:v>20.8</c:v>
                </c:pt>
                <c:pt idx="1126">
                  <c:v>21.5</c:v>
                </c:pt>
                <c:pt idx="1127">
                  <c:v>24.44</c:v>
                </c:pt>
                <c:pt idx="1128">
                  <c:v>29.13</c:v>
                </c:pt>
                <c:pt idx="1129">
                  <c:v>27.75</c:v>
                </c:pt>
                <c:pt idx="1130">
                  <c:v>28.67</c:v>
                </c:pt>
                <c:pt idx="1131">
                  <c:v>30.98</c:v>
                </c:pt>
                <c:pt idx="1132">
                  <c:v>31.08</c:v>
                </c:pt>
                <c:pt idx="1133">
                  <c:v>29.63</c:v>
                </c:pt>
                <c:pt idx="1134">
                  <c:v>30.25</c:v>
                </c:pt>
                <c:pt idx="1135">
                  <c:v>32.619999999999997</c:v>
                </c:pt>
                <c:pt idx="1136">
                  <c:v>34.01</c:v>
                </c:pt>
                <c:pt idx="1137">
                  <c:v>31.17</c:v>
                </c:pt>
                <c:pt idx="1138">
                  <c:v>31.51</c:v>
                </c:pt>
                <c:pt idx="1139">
                  <c:v>25.7</c:v>
                </c:pt>
                <c:pt idx="1140">
                  <c:v>24.32</c:v>
                </c:pt>
                <c:pt idx="1141">
                  <c:v>24.68</c:v>
                </c:pt>
                <c:pt idx="1142">
                  <c:v>29.55</c:v>
                </c:pt>
                <c:pt idx="1143">
                  <c:v>26.71</c:v>
                </c:pt>
                <c:pt idx="1144">
                  <c:v>28.18</c:v>
                </c:pt>
                <c:pt idx="1145">
                  <c:v>28.88</c:v>
                </c:pt>
                <c:pt idx="1146">
                  <c:v>27.5</c:v>
                </c:pt>
                <c:pt idx="1147">
                  <c:v>23.16</c:v>
                </c:pt>
                <c:pt idx="1148">
                  <c:v>26.65</c:v>
                </c:pt>
                <c:pt idx="1149">
                  <c:v>29.41</c:v>
                </c:pt>
                <c:pt idx="1150">
                  <c:v>29.3</c:v>
                </c:pt>
                <c:pt idx="1151">
                  <c:v>30</c:v>
                </c:pt>
                <c:pt idx="1152">
                  <c:v>33.53</c:v>
                </c:pt>
                <c:pt idx="1153">
                  <c:v>35.700000000000003</c:v>
                </c:pt>
                <c:pt idx="1154">
                  <c:v>39.46</c:v>
                </c:pt>
                <c:pt idx="1155">
                  <c:v>36.97</c:v>
                </c:pt>
                <c:pt idx="1156">
                  <c:v>38.979999999999997</c:v>
                </c:pt>
                <c:pt idx="1157">
                  <c:v>35.82</c:v>
                </c:pt>
                <c:pt idx="1158">
                  <c:v>36.33</c:v>
                </c:pt>
                <c:pt idx="1159">
                  <c:v>32.64</c:v>
                </c:pt>
                <c:pt idx="1160">
                  <c:v>29.32</c:v>
                </c:pt>
                <c:pt idx="1161">
                  <c:v>28.81</c:v>
                </c:pt>
                <c:pt idx="1162">
                  <c:v>35.33</c:v>
                </c:pt>
                <c:pt idx="1163">
                  <c:v>41.29</c:v>
                </c:pt>
                <c:pt idx="1164">
                  <c:v>35.51</c:v>
                </c:pt>
                <c:pt idx="1165">
                  <c:v>38.17</c:v>
                </c:pt>
                <c:pt idx="1166">
                  <c:v>32.94</c:v>
                </c:pt>
                <c:pt idx="1167">
                  <c:v>27.11</c:v>
                </c:pt>
                <c:pt idx="1168">
                  <c:v>25.4</c:v>
                </c:pt>
                <c:pt idx="1169">
                  <c:v>27.23</c:v>
                </c:pt>
                <c:pt idx="1170">
                  <c:v>25.96</c:v>
                </c:pt>
                <c:pt idx="1171">
                  <c:v>23.51</c:v>
                </c:pt>
                <c:pt idx="1172">
                  <c:v>19.98</c:v>
                </c:pt>
                <c:pt idx="1173">
                  <c:v>18.899999999999999</c:v>
                </c:pt>
                <c:pt idx="1174">
                  <c:v>17.7</c:v>
                </c:pt>
                <c:pt idx="1175">
                  <c:v>22.41</c:v>
                </c:pt>
                <c:pt idx="1176">
                  <c:v>20.190000000000001</c:v>
                </c:pt>
                <c:pt idx="1177">
                  <c:v>22.14</c:v>
                </c:pt>
                <c:pt idx="1178">
                  <c:v>18.3</c:v>
                </c:pt>
                <c:pt idx="1179">
                  <c:v>19.420000000000002</c:v>
                </c:pt>
                <c:pt idx="1180">
                  <c:v>19.13</c:v>
                </c:pt>
                <c:pt idx="1181">
                  <c:v>17.399999999999999</c:v>
                </c:pt>
                <c:pt idx="1182">
                  <c:v>17.77</c:v>
                </c:pt>
                <c:pt idx="1183">
                  <c:v>18.420000000000002</c:v>
                </c:pt>
                <c:pt idx="1184">
                  <c:v>19.27</c:v>
                </c:pt>
                <c:pt idx="1185">
                  <c:v>19.96</c:v>
                </c:pt>
                <c:pt idx="1186">
                  <c:v>22.86</c:v>
                </c:pt>
                <c:pt idx="1187">
                  <c:v>22.37</c:v>
                </c:pt>
                <c:pt idx="1188">
                  <c:v>23.26</c:v>
                </c:pt>
                <c:pt idx="1189">
                  <c:v>21.12</c:v>
                </c:pt>
                <c:pt idx="1190">
                  <c:v>21.01</c:v>
                </c:pt>
                <c:pt idx="1191">
                  <c:v>22.52</c:v>
                </c:pt>
                <c:pt idx="1192">
                  <c:v>22.6</c:v>
                </c:pt>
                <c:pt idx="1193">
                  <c:v>20.45</c:v>
                </c:pt>
                <c:pt idx="1194">
                  <c:v>21.4</c:v>
                </c:pt>
                <c:pt idx="1195">
                  <c:v>22.5</c:v>
                </c:pt>
                <c:pt idx="1196">
                  <c:v>24.63</c:v>
                </c:pt>
                <c:pt idx="1197">
                  <c:v>23.49</c:v>
                </c:pt>
                <c:pt idx="1198">
                  <c:v>23.84</c:v>
                </c:pt>
                <c:pt idx="1199">
                  <c:v>23.25</c:v>
                </c:pt>
                <c:pt idx="1200">
                  <c:v>25.07</c:v>
                </c:pt>
                <c:pt idx="1201">
                  <c:v>27.44</c:v>
                </c:pt>
                <c:pt idx="1202">
                  <c:v>30.71</c:v>
                </c:pt>
                <c:pt idx="1203">
                  <c:v>28.42</c:v>
                </c:pt>
                <c:pt idx="1204">
                  <c:v>34.11</c:v>
                </c:pt>
                <c:pt idx="1205">
                  <c:v>35.270000000000003</c:v>
                </c:pt>
                <c:pt idx="1206">
                  <c:v>33.39</c:v>
                </c:pt>
                <c:pt idx="1207">
                  <c:v>31.93</c:v>
                </c:pt>
                <c:pt idx="1208">
                  <c:v>42.66</c:v>
                </c:pt>
                <c:pt idx="1209">
                  <c:v>31.84</c:v>
                </c:pt>
                <c:pt idx="1210">
                  <c:v>30.99</c:v>
                </c:pt>
                <c:pt idx="1211">
                  <c:v>24.92</c:v>
                </c:pt>
                <c:pt idx="1212">
                  <c:v>19.71</c:v>
                </c:pt>
                <c:pt idx="1213">
                  <c:v>23.84</c:v>
                </c:pt>
                <c:pt idx="1214">
                  <c:v>20.55</c:v>
                </c:pt>
                <c:pt idx="1215">
                  <c:v>19.89</c:v>
                </c:pt>
                <c:pt idx="1216">
                  <c:v>22</c:v>
                </c:pt>
                <c:pt idx="1217">
                  <c:v>22.34</c:v>
                </c:pt>
                <c:pt idx="1218">
                  <c:v>21.14</c:v>
                </c:pt>
                <c:pt idx="1219">
                  <c:v>21.63</c:v>
                </c:pt>
                <c:pt idx="1220">
                  <c:v>19.059999999999999</c:v>
                </c:pt>
                <c:pt idx="1221">
                  <c:v>20.02</c:v>
                </c:pt>
                <c:pt idx="1222">
                  <c:v>22.81</c:v>
                </c:pt>
                <c:pt idx="1223">
                  <c:v>19.920000000000002</c:v>
                </c:pt>
                <c:pt idx="1224">
                  <c:v>21.59</c:v>
                </c:pt>
                <c:pt idx="1225">
                  <c:v>20.6</c:v>
                </c:pt>
                <c:pt idx="1226">
                  <c:v>21.23</c:v>
                </c:pt>
                <c:pt idx="1227">
                  <c:v>23.54</c:v>
                </c:pt>
                <c:pt idx="1228">
                  <c:v>23.91</c:v>
                </c:pt>
                <c:pt idx="1229">
                  <c:v>24.02</c:v>
                </c:pt>
                <c:pt idx="1230">
                  <c:v>25.38</c:v>
                </c:pt>
                <c:pt idx="1231">
                  <c:v>26.12</c:v>
                </c:pt>
                <c:pt idx="1232">
                  <c:v>31.69</c:v>
                </c:pt>
                <c:pt idx="1233">
                  <c:v>28.64</c:v>
                </c:pt>
                <c:pt idx="1234">
                  <c:v>30.45</c:v>
                </c:pt>
                <c:pt idx="1235">
                  <c:v>29.91</c:v>
                </c:pt>
                <c:pt idx="1236">
                  <c:v>25.62</c:v>
                </c:pt>
                <c:pt idx="1237">
                  <c:v>27.43</c:v>
                </c:pt>
                <c:pt idx="1238">
                  <c:v>27.21</c:v>
                </c:pt>
                <c:pt idx="1239">
                  <c:v>22.12</c:v>
                </c:pt>
                <c:pt idx="1240">
                  <c:v>22.03</c:v>
                </c:pt>
                <c:pt idx="1241">
                  <c:v>21.95</c:v>
                </c:pt>
                <c:pt idx="1242">
                  <c:v>22.57</c:v>
                </c:pt>
                <c:pt idx="1243">
                  <c:v>23.24</c:v>
                </c:pt>
                <c:pt idx="1244">
                  <c:v>24.56</c:v>
                </c:pt>
                <c:pt idx="1245">
                  <c:v>28.67</c:v>
                </c:pt>
                <c:pt idx="1246">
                  <c:v>26.85</c:v>
                </c:pt>
                <c:pt idx="1247">
                  <c:v>27.55</c:v>
                </c:pt>
                <c:pt idx="1248">
                  <c:v>26.55</c:v>
                </c:pt>
                <c:pt idx="1249">
                  <c:v>22.41</c:v>
                </c:pt>
                <c:pt idx="1250">
                  <c:v>27.48</c:v>
                </c:pt>
                <c:pt idx="1251">
                  <c:v>26</c:v>
                </c:pt>
                <c:pt idx="1252">
                  <c:v>24.81</c:v>
                </c:pt>
                <c:pt idx="1253">
                  <c:v>28.53</c:v>
                </c:pt>
                <c:pt idx="1254">
                  <c:v>23.67</c:v>
                </c:pt>
                <c:pt idx="1255">
                  <c:v>26.47</c:v>
                </c:pt>
                <c:pt idx="1256">
                  <c:v>24.24</c:v>
                </c:pt>
                <c:pt idx="1257">
                  <c:v>27.6</c:v>
                </c:pt>
                <c:pt idx="1258">
                  <c:v>22.71</c:v>
                </c:pt>
                <c:pt idx="1259">
                  <c:v>20.57</c:v>
                </c:pt>
                <c:pt idx="1260">
                  <c:v>20.74</c:v>
                </c:pt>
                <c:pt idx="1261">
                  <c:v>18.52</c:v>
                </c:pt>
                <c:pt idx="1262">
                  <c:v>18.46</c:v>
                </c:pt>
                <c:pt idx="1263">
                  <c:v>17.53</c:v>
                </c:pt>
                <c:pt idx="1264">
                  <c:v>16.53</c:v>
                </c:pt>
                <c:pt idx="1265">
                  <c:v>17.05</c:v>
                </c:pt>
                <c:pt idx="1266">
                  <c:v>18.55</c:v>
                </c:pt>
                <c:pt idx="1267">
                  <c:v>18.62</c:v>
                </c:pt>
                <c:pt idx="1268">
                  <c:v>20.84</c:v>
                </c:pt>
                <c:pt idx="1269">
                  <c:v>18.940000000000001</c:v>
                </c:pt>
                <c:pt idx="1270">
                  <c:v>19.32</c:v>
                </c:pt>
                <c:pt idx="1271">
                  <c:v>19.22</c:v>
                </c:pt>
                <c:pt idx="1272">
                  <c:v>19.54</c:v>
                </c:pt>
                <c:pt idx="1273">
                  <c:v>22.34</c:v>
                </c:pt>
                <c:pt idx="1274">
                  <c:v>20.5</c:v>
                </c:pt>
                <c:pt idx="1275">
                  <c:v>22.14</c:v>
                </c:pt>
                <c:pt idx="1276">
                  <c:v>21.48</c:v>
                </c:pt>
                <c:pt idx="1277">
                  <c:v>24.47</c:v>
                </c:pt>
                <c:pt idx="1278">
                  <c:v>25.44</c:v>
                </c:pt>
                <c:pt idx="1279">
                  <c:v>26.05</c:v>
                </c:pt>
                <c:pt idx="1280">
                  <c:v>27.53</c:v>
                </c:pt>
                <c:pt idx="1281">
                  <c:v>26.2</c:v>
                </c:pt>
                <c:pt idx="1282">
                  <c:v>25.85</c:v>
                </c:pt>
                <c:pt idx="1283">
                  <c:v>33.49</c:v>
                </c:pt>
                <c:pt idx="1284">
                  <c:v>24.39</c:v>
                </c:pt>
                <c:pt idx="1285">
                  <c:v>24.11</c:v>
                </c:pt>
                <c:pt idx="1286">
                  <c:v>23.31</c:v>
                </c:pt>
                <c:pt idx="1287">
                  <c:v>22.37</c:v>
                </c:pt>
                <c:pt idx="1288">
                  <c:v>21.24</c:v>
                </c:pt>
                <c:pt idx="1289">
                  <c:v>19.21</c:v>
                </c:pt>
                <c:pt idx="1290">
                  <c:v>25.2</c:v>
                </c:pt>
                <c:pt idx="1291">
                  <c:v>26</c:v>
                </c:pt>
                <c:pt idx="1292">
                  <c:v>24.42</c:v>
                </c:pt>
                <c:pt idx="1293">
                  <c:v>21.54</c:v>
                </c:pt>
                <c:pt idx="1294">
                  <c:v>26.14</c:v>
                </c:pt>
                <c:pt idx="1295">
                  <c:v>20.82</c:v>
                </c:pt>
                <c:pt idx="1296">
                  <c:v>19.66</c:v>
                </c:pt>
                <c:pt idx="1297">
                  <c:v>21.72</c:v>
                </c:pt>
              </c:numCache>
            </c:numRef>
          </c:val>
          <c:smooth val="0"/>
          <c:extLst>
            <c:ext xmlns:c16="http://schemas.microsoft.com/office/drawing/2014/chart" uri="{C3380CC4-5D6E-409C-BE32-E72D297353CC}">
              <c16:uniqueId val="{00000000-ACA6-4E7C-B94E-B91DF7C8A440}"/>
            </c:ext>
          </c:extLst>
        </c:ser>
        <c:ser>
          <c:idx val="1"/>
          <c:order val="1"/>
          <c:tx>
            <c:strRef>
              <c:f>[grafy_prezentace.xlsx]List7!$C$5</c:f>
              <c:strCache>
                <c:ptCount val="1"/>
                <c:pt idx="0">
                  <c:v>Klouzavý průměr VIX</c:v>
                </c:pt>
              </c:strCache>
            </c:strRef>
          </c:tx>
          <c:spPr>
            <a:ln w="28575" cap="rnd">
              <a:solidFill>
                <a:srgbClr val="7F7F7F"/>
              </a:solidFill>
              <a:round/>
            </a:ln>
            <a:effectLst/>
          </c:spPr>
          <c:marker>
            <c:symbol val="none"/>
          </c:marker>
          <c:cat>
            <c:numRef>
              <c:f>[grafy_prezentace.xlsx]List7!$A$6:$A$1303</c:f>
              <c:numCache>
                <c:formatCode>dd\.mm\.yyyy</c:formatCode>
                <c:ptCount val="1298"/>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numCache>
            </c:numRef>
          </c:cat>
          <c:val>
            <c:numRef>
              <c:f>[grafy_prezentace.xlsx]List7!$C$6:$C$1303</c:f>
              <c:numCache>
                <c:formatCode>General</c:formatCode>
                <c:ptCount val="1298"/>
                <c:pt idx="0">
                  <c:v>16.41990476190475</c:v>
                </c:pt>
                <c:pt idx="1">
                  <c:v>16.480666666666657</c:v>
                </c:pt>
                <c:pt idx="2">
                  <c:v>16.572190476190467</c:v>
                </c:pt>
                <c:pt idx="3">
                  <c:v>16.609047619047612</c:v>
                </c:pt>
                <c:pt idx="4">
                  <c:v>16.698190476190472</c:v>
                </c:pt>
                <c:pt idx="5">
                  <c:v>16.831428571428567</c:v>
                </c:pt>
                <c:pt idx="6">
                  <c:v>16.935238095238091</c:v>
                </c:pt>
                <c:pt idx="7">
                  <c:v>17.053428571428565</c:v>
                </c:pt>
                <c:pt idx="8">
                  <c:v>17.176857142857141</c:v>
                </c:pt>
                <c:pt idx="9">
                  <c:v>17.273523809523809</c:v>
                </c:pt>
                <c:pt idx="10">
                  <c:v>17.33285714285714</c:v>
                </c:pt>
                <c:pt idx="11">
                  <c:v>17.362285714285708</c:v>
                </c:pt>
                <c:pt idx="12">
                  <c:v>17.462857142857139</c:v>
                </c:pt>
                <c:pt idx="13">
                  <c:v>17.507999999999996</c:v>
                </c:pt>
                <c:pt idx="14">
                  <c:v>17.553047619047614</c:v>
                </c:pt>
                <c:pt idx="15">
                  <c:v>17.560476190476187</c:v>
                </c:pt>
                <c:pt idx="16">
                  <c:v>17.540857142857138</c:v>
                </c:pt>
                <c:pt idx="17">
                  <c:v>17.604095238095233</c:v>
                </c:pt>
                <c:pt idx="18">
                  <c:v>17.677523809523805</c:v>
                </c:pt>
                <c:pt idx="19">
                  <c:v>17.793523809523808</c:v>
                </c:pt>
                <c:pt idx="20">
                  <c:v>17.928952380952378</c:v>
                </c:pt>
                <c:pt idx="21">
                  <c:v>18.069809523809521</c:v>
                </c:pt>
                <c:pt idx="22">
                  <c:v>18.240571428571425</c:v>
                </c:pt>
                <c:pt idx="23">
                  <c:v>18.38428571428571</c:v>
                </c:pt>
                <c:pt idx="24">
                  <c:v>18.503999999999998</c:v>
                </c:pt>
                <c:pt idx="25">
                  <c:v>18.625904761904756</c:v>
                </c:pt>
                <c:pt idx="26">
                  <c:v>18.792571428571424</c:v>
                </c:pt>
                <c:pt idx="27">
                  <c:v>18.95333333333333</c:v>
                </c:pt>
                <c:pt idx="28">
                  <c:v>19.121333333333329</c:v>
                </c:pt>
                <c:pt idx="29">
                  <c:v>19.310952380952376</c:v>
                </c:pt>
                <c:pt idx="30">
                  <c:v>19.436476190476188</c:v>
                </c:pt>
                <c:pt idx="31">
                  <c:v>19.474476190476189</c:v>
                </c:pt>
                <c:pt idx="32">
                  <c:v>19.511142857142858</c:v>
                </c:pt>
                <c:pt idx="33">
                  <c:v>19.54542857142857</c:v>
                </c:pt>
                <c:pt idx="34">
                  <c:v>19.619714285714288</c:v>
                </c:pt>
                <c:pt idx="35">
                  <c:v>19.722666666666662</c:v>
                </c:pt>
                <c:pt idx="36">
                  <c:v>19.878285714285713</c:v>
                </c:pt>
                <c:pt idx="37">
                  <c:v>20.042476190476187</c:v>
                </c:pt>
                <c:pt idx="38">
                  <c:v>20.180380952380954</c:v>
                </c:pt>
                <c:pt idx="39">
                  <c:v>20.313714285714283</c:v>
                </c:pt>
                <c:pt idx="40">
                  <c:v>20.438666666666666</c:v>
                </c:pt>
                <c:pt idx="41">
                  <c:v>20.536666666666665</c:v>
                </c:pt>
                <c:pt idx="42">
                  <c:v>20.668190476190475</c:v>
                </c:pt>
                <c:pt idx="43">
                  <c:v>20.816666666666663</c:v>
                </c:pt>
                <c:pt idx="44">
                  <c:v>20.872761904761898</c:v>
                </c:pt>
                <c:pt idx="45">
                  <c:v>20.930476190476188</c:v>
                </c:pt>
                <c:pt idx="46">
                  <c:v>20.967333333333329</c:v>
                </c:pt>
                <c:pt idx="47">
                  <c:v>21.019809523809517</c:v>
                </c:pt>
                <c:pt idx="48">
                  <c:v>21.101142857142857</c:v>
                </c:pt>
                <c:pt idx="49">
                  <c:v>21.162190476190474</c:v>
                </c:pt>
                <c:pt idx="50">
                  <c:v>21.336666666666666</c:v>
                </c:pt>
                <c:pt idx="51">
                  <c:v>21.488952380952377</c:v>
                </c:pt>
                <c:pt idx="52">
                  <c:v>21.540857142857142</c:v>
                </c:pt>
                <c:pt idx="53">
                  <c:v>21.564571428571426</c:v>
                </c:pt>
                <c:pt idx="54">
                  <c:v>21.586571428571425</c:v>
                </c:pt>
                <c:pt idx="55">
                  <c:v>21.599428571428572</c:v>
                </c:pt>
                <c:pt idx="56">
                  <c:v>21.543809523809522</c:v>
                </c:pt>
                <c:pt idx="57">
                  <c:v>21.492285714285718</c:v>
                </c:pt>
                <c:pt idx="58">
                  <c:v>21.487047619047623</c:v>
                </c:pt>
                <c:pt idx="59">
                  <c:v>21.522285714285715</c:v>
                </c:pt>
                <c:pt idx="60">
                  <c:v>21.524476190476193</c:v>
                </c:pt>
                <c:pt idx="61">
                  <c:v>21.558857142857146</c:v>
                </c:pt>
                <c:pt idx="62">
                  <c:v>21.62704761904762</c:v>
                </c:pt>
                <c:pt idx="63">
                  <c:v>21.651523809523809</c:v>
                </c:pt>
                <c:pt idx="64">
                  <c:v>21.682952380952376</c:v>
                </c:pt>
                <c:pt idx="65">
                  <c:v>21.710380952380948</c:v>
                </c:pt>
                <c:pt idx="66">
                  <c:v>21.692761904761902</c:v>
                </c:pt>
                <c:pt idx="67">
                  <c:v>21.705238095238094</c:v>
                </c:pt>
                <c:pt idx="68">
                  <c:v>21.716095238095235</c:v>
                </c:pt>
                <c:pt idx="69">
                  <c:v>21.752952380952376</c:v>
                </c:pt>
                <c:pt idx="70">
                  <c:v>21.799142857142851</c:v>
                </c:pt>
                <c:pt idx="71">
                  <c:v>21.826190476190469</c:v>
                </c:pt>
                <c:pt idx="72">
                  <c:v>21.828476190476181</c:v>
                </c:pt>
                <c:pt idx="73">
                  <c:v>21.847809523809516</c:v>
                </c:pt>
                <c:pt idx="74">
                  <c:v>21.91695238095237</c:v>
                </c:pt>
                <c:pt idx="75">
                  <c:v>21.937047619047608</c:v>
                </c:pt>
                <c:pt idx="76">
                  <c:v>21.961714285714276</c:v>
                </c:pt>
                <c:pt idx="77">
                  <c:v>21.982285714285709</c:v>
                </c:pt>
                <c:pt idx="78">
                  <c:v>22.003238095238093</c:v>
                </c:pt>
                <c:pt idx="79">
                  <c:v>22.022285714285712</c:v>
                </c:pt>
                <c:pt idx="80">
                  <c:v>22.019047619047619</c:v>
                </c:pt>
                <c:pt idx="81">
                  <c:v>22.03257142857143</c:v>
                </c:pt>
                <c:pt idx="82">
                  <c:v>22.047333333333334</c:v>
                </c:pt>
                <c:pt idx="83">
                  <c:v>22.042380952380956</c:v>
                </c:pt>
                <c:pt idx="84">
                  <c:v>22.038761904761909</c:v>
                </c:pt>
                <c:pt idx="85">
                  <c:v>22.028571428571436</c:v>
                </c:pt>
                <c:pt idx="86">
                  <c:v>22.030095238095246</c:v>
                </c:pt>
                <c:pt idx="87">
                  <c:v>22.022571428571435</c:v>
                </c:pt>
                <c:pt idx="88">
                  <c:v>21.976666666666674</c:v>
                </c:pt>
                <c:pt idx="89">
                  <c:v>21.975333333333342</c:v>
                </c:pt>
                <c:pt idx="90">
                  <c:v>22.065428571428576</c:v>
                </c:pt>
                <c:pt idx="91">
                  <c:v>22.069047619047623</c:v>
                </c:pt>
                <c:pt idx="92">
                  <c:v>22.068571428571435</c:v>
                </c:pt>
                <c:pt idx="93">
                  <c:v>22.071809523809524</c:v>
                </c:pt>
                <c:pt idx="94">
                  <c:v>22.212380952380954</c:v>
                </c:pt>
                <c:pt idx="95">
                  <c:v>22.244761904761909</c:v>
                </c:pt>
                <c:pt idx="96">
                  <c:v>22.287523809523815</c:v>
                </c:pt>
                <c:pt idx="97">
                  <c:v>22.318095238095239</c:v>
                </c:pt>
                <c:pt idx="98">
                  <c:v>22.333523809523811</c:v>
                </c:pt>
                <c:pt idx="99">
                  <c:v>22.332190476190476</c:v>
                </c:pt>
                <c:pt idx="100">
                  <c:v>22.338857142857147</c:v>
                </c:pt>
                <c:pt idx="101">
                  <c:v>22.345428571428574</c:v>
                </c:pt>
                <c:pt idx="102">
                  <c:v>22.326000000000008</c:v>
                </c:pt>
                <c:pt idx="103">
                  <c:v>22.34295238095239</c:v>
                </c:pt>
                <c:pt idx="104">
                  <c:v>22.37342857142858</c:v>
                </c:pt>
                <c:pt idx="105">
                  <c:v>22.373238095238101</c:v>
                </c:pt>
                <c:pt idx="106">
                  <c:v>22.395523809523819</c:v>
                </c:pt>
                <c:pt idx="107">
                  <c:v>22.523809523809533</c:v>
                </c:pt>
                <c:pt idx="108">
                  <c:v>22.54095238095239</c:v>
                </c:pt>
                <c:pt idx="109">
                  <c:v>22.519238095238105</c:v>
                </c:pt>
                <c:pt idx="110">
                  <c:v>22.45238095238096</c:v>
                </c:pt>
                <c:pt idx="111">
                  <c:v>22.41685714285715</c:v>
                </c:pt>
                <c:pt idx="112">
                  <c:v>22.366952380952387</c:v>
                </c:pt>
                <c:pt idx="113">
                  <c:v>22.328000000000007</c:v>
                </c:pt>
                <c:pt idx="114">
                  <c:v>22.333428571428573</c:v>
                </c:pt>
                <c:pt idx="115">
                  <c:v>22.409238095238099</c:v>
                </c:pt>
                <c:pt idx="116">
                  <c:v>22.385333333333335</c:v>
                </c:pt>
                <c:pt idx="117">
                  <c:v>22.356571428571428</c:v>
                </c:pt>
                <c:pt idx="118">
                  <c:v>22.370380952380955</c:v>
                </c:pt>
                <c:pt idx="119">
                  <c:v>22.395904761904763</c:v>
                </c:pt>
                <c:pt idx="120">
                  <c:v>22.427428571428571</c:v>
                </c:pt>
                <c:pt idx="121">
                  <c:v>22.470380952380957</c:v>
                </c:pt>
                <c:pt idx="122">
                  <c:v>22.495619047619048</c:v>
                </c:pt>
                <c:pt idx="123">
                  <c:v>22.524761904761903</c:v>
                </c:pt>
                <c:pt idx="124">
                  <c:v>22.553714285714285</c:v>
                </c:pt>
                <c:pt idx="125">
                  <c:v>22.630190476190478</c:v>
                </c:pt>
                <c:pt idx="126">
                  <c:v>22.705333333333328</c:v>
                </c:pt>
                <c:pt idx="127">
                  <c:v>22.752571428571425</c:v>
                </c:pt>
                <c:pt idx="128">
                  <c:v>22.721809523809519</c:v>
                </c:pt>
                <c:pt idx="129">
                  <c:v>22.747714285714284</c:v>
                </c:pt>
                <c:pt idx="130">
                  <c:v>22.770952380952377</c:v>
                </c:pt>
                <c:pt idx="131">
                  <c:v>22.794380952380948</c:v>
                </c:pt>
                <c:pt idx="132">
                  <c:v>22.785904761904753</c:v>
                </c:pt>
                <c:pt idx="133">
                  <c:v>22.852571428571419</c:v>
                </c:pt>
                <c:pt idx="134">
                  <c:v>22.876666666666654</c:v>
                </c:pt>
                <c:pt idx="135">
                  <c:v>22.971333333333327</c:v>
                </c:pt>
                <c:pt idx="136">
                  <c:v>23.15199999999999</c:v>
                </c:pt>
                <c:pt idx="137">
                  <c:v>23.396190476190476</c:v>
                </c:pt>
                <c:pt idx="138">
                  <c:v>23.83342857142857</c:v>
                </c:pt>
                <c:pt idx="139">
                  <c:v>24.264190476190475</c:v>
                </c:pt>
                <c:pt idx="140">
                  <c:v>24.587619047619047</c:v>
                </c:pt>
                <c:pt idx="141">
                  <c:v>24.694190476190471</c:v>
                </c:pt>
                <c:pt idx="142">
                  <c:v>24.771619047619044</c:v>
                </c:pt>
                <c:pt idx="143">
                  <c:v>24.671523809523809</c:v>
                </c:pt>
                <c:pt idx="144">
                  <c:v>24.537523809523805</c:v>
                </c:pt>
                <c:pt idx="145">
                  <c:v>24.424285714285713</c:v>
                </c:pt>
                <c:pt idx="146">
                  <c:v>24.382571428571424</c:v>
                </c:pt>
                <c:pt idx="147">
                  <c:v>24.25780952380952</c:v>
                </c:pt>
                <c:pt idx="148">
                  <c:v>24.098285714285712</c:v>
                </c:pt>
                <c:pt idx="149">
                  <c:v>24.035142857142855</c:v>
                </c:pt>
                <c:pt idx="150">
                  <c:v>23.99</c:v>
                </c:pt>
                <c:pt idx="151">
                  <c:v>23.953904761904756</c:v>
                </c:pt>
                <c:pt idx="152">
                  <c:v>23.901999999999997</c:v>
                </c:pt>
                <c:pt idx="153">
                  <c:v>23.816857142857142</c:v>
                </c:pt>
                <c:pt idx="154">
                  <c:v>23.768571428571427</c:v>
                </c:pt>
                <c:pt idx="155">
                  <c:v>23.596666666666664</c:v>
                </c:pt>
                <c:pt idx="156">
                  <c:v>23.441619047619046</c:v>
                </c:pt>
                <c:pt idx="157">
                  <c:v>23.385809523809527</c:v>
                </c:pt>
                <c:pt idx="158">
                  <c:v>23.345619047619053</c:v>
                </c:pt>
                <c:pt idx="159">
                  <c:v>23.305809523809529</c:v>
                </c:pt>
                <c:pt idx="160">
                  <c:v>23.271428571428579</c:v>
                </c:pt>
                <c:pt idx="161">
                  <c:v>23.260190476190481</c:v>
                </c:pt>
                <c:pt idx="162">
                  <c:v>23.253333333333341</c:v>
                </c:pt>
                <c:pt idx="163">
                  <c:v>23.236857142857147</c:v>
                </c:pt>
                <c:pt idx="164">
                  <c:v>23.199428571428573</c:v>
                </c:pt>
                <c:pt idx="165">
                  <c:v>23.176285714285715</c:v>
                </c:pt>
                <c:pt idx="166">
                  <c:v>23.108952380952381</c:v>
                </c:pt>
                <c:pt idx="167">
                  <c:v>23.052285714285713</c:v>
                </c:pt>
                <c:pt idx="168">
                  <c:v>23.076761904761906</c:v>
                </c:pt>
                <c:pt idx="169">
                  <c:v>23.109904761904758</c:v>
                </c:pt>
                <c:pt idx="170">
                  <c:v>23.109047619047619</c:v>
                </c:pt>
                <c:pt idx="171">
                  <c:v>23.133047619047616</c:v>
                </c:pt>
                <c:pt idx="172">
                  <c:v>23.146952380952378</c:v>
                </c:pt>
                <c:pt idx="173">
                  <c:v>23.089047619047612</c:v>
                </c:pt>
                <c:pt idx="174">
                  <c:v>23.062857142857137</c:v>
                </c:pt>
                <c:pt idx="175">
                  <c:v>23.005142857142854</c:v>
                </c:pt>
                <c:pt idx="176">
                  <c:v>22.977523809523809</c:v>
                </c:pt>
                <c:pt idx="177">
                  <c:v>22.977619047619044</c:v>
                </c:pt>
                <c:pt idx="178">
                  <c:v>22.975523809523807</c:v>
                </c:pt>
                <c:pt idx="179">
                  <c:v>22.923904761904758</c:v>
                </c:pt>
                <c:pt idx="180">
                  <c:v>22.930095238095234</c:v>
                </c:pt>
                <c:pt idx="181">
                  <c:v>22.951904761904757</c:v>
                </c:pt>
                <c:pt idx="182">
                  <c:v>22.943238095238087</c:v>
                </c:pt>
                <c:pt idx="183">
                  <c:v>22.903333333333325</c:v>
                </c:pt>
                <c:pt idx="184">
                  <c:v>22.876952380952371</c:v>
                </c:pt>
                <c:pt idx="185">
                  <c:v>22.840571428571419</c:v>
                </c:pt>
                <c:pt idx="186">
                  <c:v>22.784571428571418</c:v>
                </c:pt>
                <c:pt idx="187">
                  <c:v>22.734666666666655</c:v>
                </c:pt>
                <c:pt idx="188">
                  <c:v>22.694285714285705</c:v>
                </c:pt>
                <c:pt idx="189">
                  <c:v>22.657428571428564</c:v>
                </c:pt>
                <c:pt idx="190">
                  <c:v>22.62295238095238</c:v>
                </c:pt>
                <c:pt idx="191">
                  <c:v>22.600285714285711</c:v>
                </c:pt>
                <c:pt idx="192">
                  <c:v>22.523428571428575</c:v>
                </c:pt>
                <c:pt idx="193">
                  <c:v>22.479238095238102</c:v>
                </c:pt>
                <c:pt idx="194">
                  <c:v>22.373619047619055</c:v>
                </c:pt>
                <c:pt idx="195">
                  <c:v>22.236095238095249</c:v>
                </c:pt>
                <c:pt idx="196">
                  <c:v>22.168095238095248</c:v>
                </c:pt>
                <c:pt idx="197">
                  <c:v>22.127619047619053</c:v>
                </c:pt>
                <c:pt idx="198">
                  <c:v>22.082571428571431</c:v>
                </c:pt>
                <c:pt idx="199">
                  <c:v>21.933333333333334</c:v>
                </c:pt>
                <c:pt idx="200">
                  <c:v>21.894190476190474</c:v>
                </c:pt>
                <c:pt idx="201">
                  <c:v>21.835619047619051</c:v>
                </c:pt>
                <c:pt idx="202">
                  <c:v>21.833904761904762</c:v>
                </c:pt>
                <c:pt idx="203">
                  <c:v>21.887142857142859</c:v>
                </c:pt>
                <c:pt idx="204">
                  <c:v>21.968857142857139</c:v>
                </c:pt>
                <c:pt idx="205">
                  <c:v>21.969428571428566</c:v>
                </c:pt>
                <c:pt idx="206">
                  <c:v>21.968666666666664</c:v>
                </c:pt>
                <c:pt idx="207">
                  <c:v>21.942761904761898</c:v>
                </c:pt>
                <c:pt idx="208">
                  <c:v>21.949238095238091</c:v>
                </c:pt>
                <c:pt idx="209">
                  <c:v>21.89628571428571</c:v>
                </c:pt>
                <c:pt idx="210">
                  <c:v>21.841619047619048</c:v>
                </c:pt>
                <c:pt idx="211">
                  <c:v>21.790666666666667</c:v>
                </c:pt>
                <c:pt idx="212">
                  <c:v>21.658666666666665</c:v>
                </c:pt>
                <c:pt idx="213">
                  <c:v>21.585714285714282</c:v>
                </c:pt>
                <c:pt idx="214">
                  <c:v>21.527619047619041</c:v>
                </c:pt>
                <c:pt idx="215">
                  <c:v>21.43066666666666</c:v>
                </c:pt>
                <c:pt idx="216">
                  <c:v>21.282952380952374</c:v>
                </c:pt>
                <c:pt idx="217">
                  <c:v>21.142952380952373</c:v>
                </c:pt>
                <c:pt idx="218">
                  <c:v>21.011904761904759</c:v>
                </c:pt>
                <c:pt idx="219">
                  <c:v>20.897714285714279</c:v>
                </c:pt>
                <c:pt idx="220">
                  <c:v>20.727333333333327</c:v>
                </c:pt>
                <c:pt idx="221">
                  <c:v>20.622857142857139</c:v>
                </c:pt>
                <c:pt idx="222">
                  <c:v>20.528571428571425</c:v>
                </c:pt>
                <c:pt idx="223">
                  <c:v>20.443904761904754</c:v>
                </c:pt>
                <c:pt idx="224">
                  <c:v>20.343238095238085</c:v>
                </c:pt>
                <c:pt idx="225">
                  <c:v>20.234380952380945</c:v>
                </c:pt>
                <c:pt idx="226">
                  <c:v>20.110761904761901</c:v>
                </c:pt>
                <c:pt idx="227">
                  <c:v>19.982190476190471</c:v>
                </c:pt>
                <c:pt idx="228">
                  <c:v>19.849619047619047</c:v>
                </c:pt>
                <c:pt idx="229">
                  <c:v>19.739238095238093</c:v>
                </c:pt>
                <c:pt idx="230">
                  <c:v>19.539619047619052</c:v>
                </c:pt>
                <c:pt idx="231">
                  <c:v>19.319238095238095</c:v>
                </c:pt>
                <c:pt idx="232">
                  <c:v>19.09152380952381</c:v>
                </c:pt>
                <c:pt idx="233">
                  <c:v>18.98619047619048</c:v>
                </c:pt>
                <c:pt idx="234">
                  <c:v>18.850095238095239</c:v>
                </c:pt>
                <c:pt idx="235">
                  <c:v>18.709714285714288</c:v>
                </c:pt>
                <c:pt idx="236">
                  <c:v>18.526476190476195</c:v>
                </c:pt>
                <c:pt idx="237">
                  <c:v>18.40066666666667</c:v>
                </c:pt>
                <c:pt idx="238">
                  <c:v>18.193238095238101</c:v>
                </c:pt>
                <c:pt idx="239">
                  <c:v>18.011809523809532</c:v>
                </c:pt>
                <c:pt idx="240">
                  <c:v>17.814285714285724</c:v>
                </c:pt>
                <c:pt idx="241">
                  <c:v>17.622095238095248</c:v>
                </c:pt>
                <c:pt idx="242">
                  <c:v>17.36657142857144</c:v>
                </c:pt>
                <c:pt idx="243">
                  <c:v>16.979238095238102</c:v>
                </c:pt>
                <c:pt idx="244">
                  <c:v>16.500761904761909</c:v>
                </c:pt>
                <c:pt idx="245">
                  <c:v>16.089428571428577</c:v>
                </c:pt>
                <c:pt idx="246">
                  <c:v>15.876571428571433</c:v>
                </c:pt>
                <c:pt idx="247">
                  <c:v>15.651619047619056</c:v>
                </c:pt>
                <c:pt idx="248">
                  <c:v>15.67428571428572</c:v>
                </c:pt>
                <c:pt idx="249">
                  <c:v>15.820761904761909</c:v>
                </c:pt>
                <c:pt idx="250">
                  <c:v>15.838285714285718</c:v>
                </c:pt>
                <c:pt idx="251">
                  <c:v>15.764380952380959</c:v>
                </c:pt>
                <c:pt idx="252">
                  <c:v>15.733047619047621</c:v>
                </c:pt>
                <c:pt idx="253">
                  <c:v>15.714571428571432</c:v>
                </c:pt>
                <c:pt idx="254">
                  <c:v>15.682761904761907</c:v>
                </c:pt>
                <c:pt idx="255">
                  <c:v>15.654380952380954</c:v>
                </c:pt>
                <c:pt idx="256">
                  <c:v>15.620761904761908</c:v>
                </c:pt>
                <c:pt idx="257">
                  <c:v>15.591333333333337</c:v>
                </c:pt>
                <c:pt idx="258">
                  <c:v>15.562285714285718</c:v>
                </c:pt>
                <c:pt idx="259">
                  <c:v>15.541428571428577</c:v>
                </c:pt>
                <c:pt idx="260">
                  <c:v>15.513333333333339</c:v>
                </c:pt>
                <c:pt idx="261">
                  <c:v>15.504666666666671</c:v>
                </c:pt>
                <c:pt idx="262">
                  <c:v>15.497428571428577</c:v>
                </c:pt>
                <c:pt idx="263">
                  <c:v>15.469523809523816</c:v>
                </c:pt>
                <c:pt idx="264">
                  <c:v>15.445714285714292</c:v>
                </c:pt>
                <c:pt idx="265">
                  <c:v>15.420190476190482</c:v>
                </c:pt>
                <c:pt idx="266">
                  <c:v>15.376000000000003</c:v>
                </c:pt>
                <c:pt idx="267">
                  <c:v>15.319523809523814</c:v>
                </c:pt>
                <c:pt idx="268">
                  <c:v>15.247809523809527</c:v>
                </c:pt>
                <c:pt idx="269">
                  <c:v>15.175142857142861</c:v>
                </c:pt>
                <c:pt idx="270">
                  <c:v>15.126095238095244</c:v>
                </c:pt>
                <c:pt idx="271">
                  <c:v>15.110666666666672</c:v>
                </c:pt>
                <c:pt idx="272">
                  <c:v>15.06428571428572</c:v>
                </c:pt>
                <c:pt idx="273">
                  <c:v>14.990952380952384</c:v>
                </c:pt>
                <c:pt idx="274">
                  <c:v>14.937523809523814</c:v>
                </c:pt>
                <c:pt idx="275">
                  <c:v>14.909333333333336</c:v>
                </c:pt>
                <c:pt idx="276">
                  <c:v>14.833714285714288</c:v>
                </c:pt>
                <c:pt idx="277">
                  <c:v>14.764000000000003</c:v>
                </c:pt>
                <c:pt idx="278">
                  <c:v>14.737333333333332</c:v>
                </c:pt>
                <c:pt idx="279">
                  <c:v>14.690285714285713</c:v>
                </c:pt>
                <c:pt idx="280">
                  <c:v>14.67885714285714</c:v>
                </c:pt>
                <c:pt idx="281">
                  <c:v>14.658857142857141</c:v>
                </c:pt>
                <c:pt idx="282">
                  <c:v>14.610666666666663</c:v>
                </c:pt>
                <c:pt idx="283">
                  <c:v>14.562857142857142</c:v>
                </c:pt>
                <c:pt idx="284">
                  <c:v>14.519238095238094</c:v>
                </c:pt>
                <c:pt idx="285">
                  <c:v>14.456857142857142</c:v>
                </c:pt>
                <c:pt idx="286">
                  <c:v>14.372095238095238</c:v>
                </c:pt>
                <c:pt idx="287">
                  <c:v>14.335809523809523</c:v>
                </c:pt>
                <c:pt idx="288">
                  <c:v>14.282857142857143</c:v>
                </c:pt>
                <c:pt idx="289">
                  <c:v>14.230761904761906</c:v>
                </c:pt>
                <c:pt idx="290">
                  <c:v>14.211238095238096</c:v>
                </c:pt>
                <c:pt idx="291">
                  <c:v>14.229333333333335</c:v>
                </c:pt>
                <c:pt idx="292">
                  <c:v>14.266190476190477</c:v>
                </c:pt>
                <c:pt idx="293">
                  <c:v>14.274380952380954</c:v>
                </c:pt>
                <c:pt idx="294">
                  <c:v>14.270095238095237</c:v>
                </c:pt>
                <c:pt idx="295">
                  <c:v>14.262952380952383</c:v>
                </c:pt>
                <c:pt idx="296">
                  <c:v>14.213428571428571</c:v>
                </c:pt>
                <c:pt idx="297">
                  <c:v>14.201809523809525</c:v>
                </c:pt>
                <c:pt idx="298">
                  <c:v>14.153333333333332</c:v>
                </c:pt>
                <c:pt idx="299">
                  <c:v>14.133333333333331</c:v>
                </c:pt>
                <c:pt idx="300">
                  <c:v>14.114095238095238</c:v>
                </c:pt>
                <c:pt idx="301">
                  <c:v>14.075428571428567</c:v>
                </c:pt>
                <c:pt idx="302">
                  <c:v>14.030190476190473</c:v>
                </c:pt>
                <c:pt idx="303">
                  <c:v>13.977238095238089</c:v>
                </c:pt>
                <c:pt idx="304">
                  <c:v>13.921238095238088</c:v>
                </c:pt>
                <c:pt idx="305">
                  <c:v>13.858666666666661</c:v>
                </c:pt>
                <c:pt idx="306">
                  <c:v>13.79323809523809</c:v>
                </c:pt>
                <c:pt idx="307">
                  <c:v>13.723333333333327</c:v>
                </c:pt>
                <c:pt idx="308">
                  <c:v>13.562380952380948</c:v>
                </c:pt>
                <c:pt idx="309">
                  <c:v>13.391809523809519</c:v>
                </c:pt>
                <c:pt idx="310">
                  <c:v>13.297714285714282</c:v>
                </c:pt>
                <c:pt idx="311">
                  <c:v>13.210952380952376</c:v>
                </c:pt>
                <c:pt idx="312">
                  <c:v>13.156380952380946</c:v>
                </c:pt>
                <c:pt idx="313">
                  <c:v>13.073809523809516</c:v>
                </c:pt>
                <c:pt idx="314">
                  <c:v>13.035999999999992</c:v>
                </c:pt>
                <c:pt idx="315">
                  <c:v>13.085047619047611</c:v>
                </c:pt>
                <c:pt idx="316">
                  <c:v>13.053428571428563</c:v>
                </c:pt>
                <c:pt idx="317">
                  <c:v>12.950380952380945</c:v>
                </c:pt>
                <c:pt idx="318">
                  <c:v>12.914476190476181</c:v>
                </c:pt>
                <c:pt idx="319">
                  <c:v>12.839904761904755</c:v>
                </c:pt>
                <c:pt idx="320">
                  <c:v>12.825333333333326</c:v>
                </c:pt>
                <c:pt idx="321">
                  <c:v>12.826952380952374</c:v>
                </c:pt>
                <c:pt idx="322">
                  <c:v>12.862095238095229</c:v>
                </c:pt>
                <c:pt idx="323">
                  <c:v>12.913809523809514</c:v>
                </c:pt>
                <c:pt idx="324">
                  <c:v>12.886190476190468</c:v>
                </c:pt>
                <c:pt idx="325">
                  <c:v>12.893714285714278</c:v>
                </c:pt>
                <c:pt idx="326">
                  <c:v>12.887523809523801</c:v>
                </c:pt>
                <c:pt idx="327">
                  <c:v>12.87714285714285</c:v>
                </c:pt>
                <c:pt idx="328">
                  <c:v>12.860285714285709</c:v>
                </c:pt>
                <c:pt idx="329">
                  <c:v>12.862476190476183</c:v>
                </c:pt>
                <c:pt idx="330">
                  <c:v>12.852857142857138</c:v>
                </c:pt>
                <c:pt idx="331">
                  <c:v>12.851047619047616</c:v>
                </c:pt>
                <c:pt idx="332">
                  <c:v>12.860761904761901</c:v>
                </c:pt>
                <c:pt idx="333">
                  <c:v>12.874095238095236</c:v>
                </c:pt>
                <c:pt idx="334">
                  <c:v>12.966190476190475</c:v>
                </c:pt>
                <c:pt idx="335">
                  <c:v>13.019904761904764</c:v>
                </c:pt>
                <c:pt idx="336">
                  <c:v>13.068000000000001</c:v>
                </c:pt>
                <c:pt idx="337">
                  <c:v>13.080285714285715</c:v>
                </c:pt>
                <c:pt idx="338">
                  <c:v>13.077047619047619</c:v>
                </c:pt>
                <c:pt idx="339">
                  <c:v>13.095904761904764</c:v>
                </c:pt>
                <c:pt idx="340">
                  <c:v>13.111333333333334</c:v>
                </c:pt>
                <c:pt idx="341">
                  <c:v>13.131047619047621</c:v>
                </c:pt>
                <c:pt idx="342">
                  <c:v>13.139904761904765</c:v>
                </c:pt>
                <c:pt idx="343">
                  <c:v>13.119047619047624</c:v>
                </c:pt>
                <c:pt idx="344">
                  <c:v>13.088000000000003</c:v>
                </c:pt>
                <c:pt idx="345">
                  <c:v>13.068476190476193</c:v>
                </c:pt>
                <c:pt idx="346">
                  <c:v>12.988571428571431</c:v>
                </c:pt>
                <c:pt idx="347">
                  <c:v>12.938761904761906</c:v>
                </c:pt>
                <c:pt idx="348">
                  <c:v>12.835428571428572</c:v>
                </c:pt>
                <c:pt idx="349">
                  <c:v>12.842095238095238</c:v>
                </c:pt>
                <c:pt idx="350">
                  <c:v>12.863238095238094</c:v>
                </c:pt>
                <c:pt idx="351">
                  <c:v>12.865333333333332</c:v>
                </c:pt>
                <c:pt idx="352">
                  <c:v>12.903809523809521</c:v>
                </c:pt>
                <c:pt idx="353">
                  <c:v>12.96038095238095</c:v>
                </c:pt>
                <c:pt idx="354">
                  <c:v>12.906285714285714</c:v>
                </c:pt>
                <c:pt idx="355">
                  <c:v>12.933809523809524</c:v>
                </c:pt>
                <c:pt idx="356">
                  <c:v>13.041047619047616</c:v>
                </c:pt>
                <c:pt idx="357">
                  <c:v>13.191047619047614</c:v>
                </c:pt>
                <c:pt idx="358">
                  <c:v>13.351523809523806</c:v>
                </c:pt>
                <c:pt idx="359">
                  <c:v>13.437142857142854</c:v>
                </c:pt>
                <c:pt idx="360">
                  <c:v>13.481904761904758</c:v>
                </c:pt>
                <c:pt idx="361">
                  <c:v>13.584761904761903</c:v>
                </c:pt>
                <c:pt idx="362">
                  <c:v>13.727333333333334</c:v>
                </c:pt>
                <c:pt idx="363">
                  <c:v>13.777142857142856</c:v>
                </c:pt>
                <c:pt idx="364">
                  <c:v>13.812285714285713</c:v>
                </c:pt>
                <c:pt idx="365">
                  <c:v>13.867523809523808</c:v>
                </c:pt>
                <c:pt idx="366">
                  <c:v>13.94990476190476</c:v>
                </c:pt>
                <c:pt idx="367">
                  <c:v>13.978857142857141</c:v>
                </c:pt>
                <c:pt idx="368">
                  <c:v>14.035333333333332</c:v>
                </c:pt>
                <c:pt idx="369">
                  <c:v>14.079714285714285</c:v>
                </c:pt>
                <c:pt idx="370">
                  <c:v>14.128095238095236</c:v>
                </c:pt>
                <c:pt idx="371">
                  <c:v>14.199238095238094</c:v>
                </c:pt>
                <c:pt idx="372">
                  <c:v>14.306761904761903</c:v>
                </c:pt>
                <c:pt idx="373">
                  <c:v>14.441142857142854</c:v>
                </c:pt>
                <c:pt idx="374">
                  <c:v>14.561999999999998</c:v>
                </c:pt>
                <c:pt idx="375">
                  <c:v>14.686095238095236</c:v>
                </c:pt>
                <c:pt idx="376">
                  <c:v>14.835428571428569</c:v>
                </c:pt>
                <c:pt idx="377">
                  <c:v>14.987047619047617</c:v>
                </c:pt>
                <c:pt idx="378">
                  <c:v>15.146571428571427</c:v>
                </c:pt>
                <c:pt idx="379">
                  <c:v>15.132952380952378</c:v>
                </c:pt>
                <c:pt idx="380">
                  <c:v>15.112761904761902</c:v>
                </c:pt>
                <c:pt idx="381">
                  <c:v>15.132666666666664</c:v>
                </c:pt>
                <c:pt idx="382">
                  <c:v>15.165523809523807</c:v>
                </c:pt>
                <c:pt idx="383">
                  <c:v>15.190190476190471</c:v>
                </c:pt>
                <c:pt idx="384">
                  <c:v>15.259904761904757</c:v>
                </c:pt>
                <c:pt idx="385">
                  <c:v>15.31323809523809</c:v>
                </c:pt>
                <c:pt idx="386">
                  <c:v>15.340285714285708</c:v>
                </c:pt>
                <c:pt idx="387">
                  <c:v>15.377809523809519</c:v>
                </c:pt>
                <c:pt idx="388">
                  <c:v>15.410190476190472</c:v>
                </c:pt>
                <c:pt idx="389">
                  <c:v>15.443619047619045</c:v>
                </c:pt>
                <c:pt idx="390">
                  <c:v>15.482571428571426</c:v>
                </c:pt>
                <c:pt idx="391">
                  <c:v>15.504666666666662</c:v>
                </c:pt>
                <c:pt idx="392">
                  <c:v>15.50790476190476</c:v>
                </c:pt>
                <c:pt idx="393">
                  <c:v>15.531333333333331</c:v>
                </c:pt>
                <c:pt idx="394">
                  <c:v>15.551619047619043</c:v>
                </c:pt>
                <c:pt idx="395">
                  <c:v>15.565619047619045</c:v>
                </c:pt>
                <c:pt idx="396">
                  <c:v>15.558571428571424</c:v>
                </c:pt>
                <c:pt idx="397">
                  <c:v>15.526380952380947</c:v>
                </c:pt>
                <c:pt idx="398">
                  <c:v>15.543523809523807</c:v>
                </c:pt>
                <c:pt idx="399">
                  <c:v>15.569238095238092</c:v>
                </c:pt>
                <c:pt idx="400">
                  <c:v>15.56980952380952</c:v>
                </c:pt>
                <c:pt idx="401">
                  <c:v>15.614761904761901</c:v>
                </c:pt>
                <c:pt idx="402">
                  <c:v>15.648476190476188</c:v>
                </c:pt>
                <c:pt idx="403">
                  <c:v>15.671142857142852</c:v>
                </c:pt>
                <c:pt idx="404">
                  <c:v>15.698095238095236</c:v>
                </c:pt>
                <c:pt idx="405">
                  <c:v>15.728571428571426</c:v>
                </c:pt>
                <c:pt idx="406">
                  <c:v>15.78990476190476</c:v>
                </c:pt>
                <c:pt idx="407">
                  <c:v>15.885142857142856</c:v>
                </c:pt>
                <c:pt idx="408">
                  <c:v>15.943047619047618</c:v>
                </c:pt>
                <c:pt idx="409">
                  <c:v>16.032666666666668</c:v>
                </c:pt>
                <c:pt idx="410">
                  <c:v>16.092857142857142</c:v>
                </c:pt>
                <c:pt idx="411">
                  <c:v>16.154476190476192</c:v>
                </c:pt>
                <c:pt idx="412">
                  <c:v>16.158857142857141</c:v>
                </c:pt>
                <c:pt idx="413">
                  <c:v>16.20695238095238</c:v>
                </c:pt>
                <c:pt idx="414">
                  <c:v>16.29152380952381</c:v>
                </c:pt>
                <c:pt idx="415">
                  <c:v>16.292190476190477</c:v>
                </c:pt>
                <c:pt idx="416">
                  <c:v>16.284666666666666</c:v>
                </c:pt>
                <c:pt idx="417">
                  <c:v>16.290000000000003</c:v>
                </c:pt>
                <c:pt idx="418">
                  <c:v>16.294380952380955</c:v>
                </c:pt>
                <c:pt idx="419">
                  <c:v>16.28438095238095</c:v>
                </c:pt>
                <c:pt idx="420">
                  <c:v>16.20361904761905</c:v>
                </c:pt>
                <c:pt idx="421">
                  <c:v>16.202857142857141</c:v>
                </c:pt>
                <c:pt idx="422">
                  <c:v>16.285238095238096</c:v>
                </c:pt>
                <c:pt idx="423">
                  <c:v>16.334</c:v>
                </c:pt>
                <c:pt idx="424">
                  <c:v>16.344190476190477</c:v>
                </c:pt>
                <c:pt idx="425">
                  <c:v>16.359047619047619</c:v>
                </c:pt>
                <c:pt idx="426">
                  <c:v>16.35733333333333</c:v>
                </c:pt>
                <c:pt idx="427">
                  <c:v>16.337714285714281</c:v>
                </c:pt>
                <c:pt idx="428">
                  <c:v>16.28619047619047</c:v>
                </c:pt>
                <c:pt idx="429">
                  <c:v>16.28619047619047</c:v>
                </c:pt>
                <c:pt idx="430">
                  <c:v>16.265428571428568</c:v>
                </c:pt>
                <c:pt idx="431">
                  <c:v>16.282666666666664</c:v>
                </c:pt>
                <c:pt idx="432">
                  <c:v>16.322857142857139</c:v>
                </c:pt>
                <c:pt idx="433">
                  <c:v>16.376571428571424</c:v>
                </c:pt>
                <c:pt idx="434">
                  <c:v>16.384380952380948</c:v>
                </c:pt>
                <c:pt idx="435">
                  <c:v>16.384761904761898</c:v>
                </c:pt>
                <c:pt idx="436">
                  <c:v>16.379142857142853</c:v>
                </c:pt>
                <c:pt idx="437">
                  <c:v>16.35171428571428</c:v>
                </c:pt>
                <c:pt idx="438">
                  <c:v>16.318285714285707</c:v>
                </c:pt>
                <c:pt idx="439">
                  <c:v>16.176285714285708</c:v>
                </c:pt>
                <c:pt idx="440">
                  <c:v>16.107428571428564</c:v>
                </c:pt>
                <c:pt idx="441">
                  <c:v>16.047428571428565</c:v>
                </c:pt>
                <c:pt idx="442">
                  <c:v>16.027714285714278</c:v>
                </c:pt>
                <c:pt idx="443">
                  <c:v>16.010952380952371</c:v>
                </c:pt>
                <c:pt idx="444">
                  <c:v>15.984666666666659</c:v>
                </c:pt>
                <c:pt idx="445">
                  <c:v>15.964476190476184</c:v>
                </c:pt>
                <c:pt idx="446">
                  <c:v>15.94723809523809</c:v>
                </c:pt>
                <c:pt idx="447">
                  <c:v>15.931619047619041</c:v>
                </c:pt>
                <c:pt idx="448">
                  <c:v>15.932952380952376</c:v>
                </c:pt>
                <c:pt idx="449">
                  <c:v>15.965428571428566</c:v>
                </c:pt>
                <c:pt idx="450">
                  <c:v>15.952095238095232</c:v>
                </c:pt>
                <c:pt idx="451">
                  <c:v>15.964571428571425</c:v>
                </c:pt>
                <c:pt idx="452">
                  <c:v>15.967047619047614</c:v>
                </c:pt>
                <c:pt idx="453">
                  <c:v>16.003238095238089</c:v>
                </c:pt>
                <c:pt idx="454">
                  <c:v>15.980476190476182</c:v>
                </c:pt>
                <c:pt idx="455">
                  <c:v>15.953238095238088</c:v>
                </c:pt>
                <c:pt idx="456">
                  <c:v>15.904380952380945</c:v>
                </c:pt>
                <c:pt idx="457">
                  <c:v>15.838095238095232</c:v>
                </c:pt>
                <c:pt idx="458">
                  <c:v>15.741809523809517</c:v>
                </c:pt>
                <c:pt idx="459">
                  <c:v>15.694476190476188</c:v>
                </c:pt>
                <c:pt idx="460">
                  <c:v>15.674857142857141</c:v>
                </c:pt>
                <c:pt idx="461">
                  <c:v>15.580571428571426</c:v>
                </c:pt>
                <c:pt idx="462">
                  <c:v>15.438857142857142</c:v>
                </c:pt>
                <c:pt idx="463">
                  <c:v>15.312666666666665</c:v>
                </c:pt>
                <c:pt idx="464">
                  <c:v>15.257904761904761</c:v>
                </c:pt>
                <c:pt idx="465">
                  <c:v>15.239333333333333</c:v>
                </c:pt>
                <c:pt idx="466">
                  <c:v>15.192285714285713</c:v>
                </c:pt>
                <c:pt idx="467">
                  <c:v>15.091333333333333</c:v>
                </c:pt>
                <c:pt idx="468">
                  <c:v>15.080761904761905</c:v>
                </c:pt>
                <c:pt idx="469">
                  <c:v>15.05352380952381</c:v>
                </c:pt>
                <c:pt idx="470">
                  <c:v>15.022285714285715</c:v>
                </c:pt>
                <c:pt idx="471">
                  <c:v>14.953904761904765</c:v>
                </c:pt>
                <c:pt idx="472">
                  <c:v>14.943904761904763</c:v>
                </c:pt>
                <c:pt idx="473">
                  <c:v>14.92504761904762</c:v>
                </c:pt>
                <c:pt idx="474">
                  <c:v>14.911523809523811</c:v>
                </c:pt>
                <c:pt idx="475">
                  <c:v>14.917904761904763</c:v>
                </c:pt>
                <c:pt idx="476">
                  <c:v>14.914666666666669</c:v>
                </c:pt>
                <c:pt idx="477">
                  <c:v>14.862476190476194</c:v>
                </c:pt>
                <c:pt idx="478">
                  <c:v>14.762476190476193</c:v>
                </c:pt>
                <c:pt idx="479">
                  <c:v>14.685142857142861</c:v>
                </c:pt>
                <c:pt idx="480">
                  <c:v>14.615142857142859</c:v>
                </c:pt>
                <c:pt idx="481">
                  <c:v>14.512380952380951</c:v>
                </c:pt>
                <c:pt idx="482">
                  <c:v>14.397428571428573</c:v>
                </c:pt>
                <c:pt idx="483">
                  <c:v>14.267333333333333</c:v>
                </c:pt>
                <c:pt idx="484">
                  <c:v>14.272857142857143</c:v>
                </c:pt>
                <c:pt idx="485">
                  <c:v>14.259428571428572</c:v>
                </c:pt>
                <c:pt idx="486">
                  <c:v>14.265142857142859</c:v>
                </c:pt>
                <c:pt idx="487">
                  <c:v>14.253714285714286</c:v>
                </c:pt>
                <c:pt idx="488">
                  <c:v>14.271714285714287</c:v>
                </c:pt>
                <c:pt idx="489">
                  <c:v>14.253238095238096</c:v>
                </c:pt>
                <c:pt idx="490">
                  <c:v>14.253904761904762</c:v>
                </c:pt>
                <c:pt idx="491">
                  <c:v>14.300380952380957</c:v>
                </c:pt>
                <c:pt idx="492">
                  <c:v>14.330761904761907</c:v>
                </c:pt>
                <c:pt idx="493">
                  <c:v>14.343714285714286</c:v>
                </c:pt>
                <c:pt idx="494">
                  <c:v>14.363619047619048</c:v>
                </c:pt>
                <c:pt idx="495">
                  <c:v>14.365047619047621</c:v>
                </c:pt>
                <c:pt idx="496">
                  <c:v>14.36809523809524</c:v>
                </c:pt>
                <c:pt idx="497">
                  <c:v>14.370095238095237</c:v>
                </c:pt>
                <c:pt idx="498">
                  <c:v>14.37</c:v>
                </c:pt>
                <c:pt idx="499">
                  <c:v>14.378666666666666</c:v>
                </c:pt>
                <c:pt idx="500">
                  <c:v>14.404190476190475</c:v>
                </c:pt>
                <c:pt idx="501">
                  <c:v>14.386761904761904</c:v>
                </c:pt>
                <c:pt idx="502">
                  <c:v>14.399523809523808</c:v>
                </c:pt>
                <c:pt idx="503">
                  <c:v>14.380761904761904</c:v>
                </c:pt>
                <c:pt idx="504">
                  <c:v>14.366476190476188</c:v>
                </c:pt>
                <c:pt idx="505">
                  <c:v>14.350095238095236</c:v>
                </c:pt>
                <c:pt idx="506">
                  <c:v>14.317619047619045</c:v>
                </c:pt>
                <c:pt idx="507">
                  <c:v>14.319142857142856</c:v>
                </c:pt>
                <c:pt idx="508">
                  <c:v>14.327047619047615</c:v>
                </c:pt>
                <c:pt idx="509">
                  <c:v>14.309523809523807</c:v>
                </c:pt>
                <c:pt idx="510">
                  <c:v>14.293619047619044</c:v>
                </c:pt>
                <c:pt idx="511">
                  <c:v>14.251809523809522</c:v>
                </c:pt>
                <c:pt idx="512">
                  <c:v>14.174857142857142</c:v>
                </c:pt>
                <c:pt idx="513">
                  <c:v>14.134857142857143</c:v>
                </c:pt>
                <c:pt idx="514">
                  <c:v>14.062571428571427</c:v>
                </c:pt>
                <c:pt idx="515">
                  <c:v>14.027142857142856</c:v>
                </c:pt>
                <c:pt idx="516">
                  <c:v>14.074095238095239</c:v>
                </c:pt>
                <c:pt idx="517">
                  <c:v>14.10590476190476</c:v>
                </c:pt>
                <c:pt idx="518">
                  <c:v>14.110761904761906</c:v>
                </c:pt>
                <c:pt idx="519">
                  <c:v>14.061428571428571</c:v>
                </c:pt>
                <c:pt idx="520">
                  <c:v>14.1</c:v>
                </c:pt>
                <c:pt idx="521">
                  <c:v>14.117238095238095</c:v>
                </c:pt>
                <c:pt idx="522">
                  <c:v>14.150666666666668</c:v>
                </c:pt>
                <c:pt idx="523">
                  <c:v>14.201142857142859</c:v>
                </c:pt>
                <c:pt idx="524">
                  <c:v>14.243714285714285</c:v>
                </c:pt>
                <c:pt idx="525">
                  <c:v>14.279714285714283</c:v>
                </c:pt>
                <c:pt idx="526">
                  <c:v>14.288761904761902</c:v>
                </c:pt>
                <c:pt idx="527">
                  <c:v>14.233047619047618</c:v>
                </c:pt>
                <c:pt idx="528">
                  <c:v>14.167238095238092</c:v>
                </c:pt>
                <c:pt idx="529">
                  <c:v>14.178476190476188</c:v>
                </c:pt>
                <c:pt idx="530">
                  <c:v>14.170190476190475</c:v>
                </c:pt>
                <c:pt idx="531">
                  <c:v>14.193047619047617</c:v>
                </c:pt>
                <c:pt idx="532">
                  <c:v>14.203238095238097</c:v>
                </c:pt>
                <c:pt idx="533">
                  <c:v>14.25447619047619</c:v>
                </c:pt>
                <c:pt idx="534">
                  <c:v>14.284952380952381</c:v>
                </c:pt>
                <c:pt idx="535">
                  <c:v>14.303809523809525</c:v>
                </c:pt>
                <c:pt idx="536">
                  <c:v>14.318952380952384</c:v>
                </c:pt>
                <c:pt idx="537">
                  <c:v>14.317714285714288</c:v>
                </c:pt>
                <c:pt idx="538">
                  <c:v>14.314571428571433</c:v>
                </c:pt>
                <c:pt idx="539">
                  <c:v>14.34866666666667</c:v>
                </c:pt>
                <c:pt idx="540">
                  <c:v>14.393238095238097</c:v>
                </c:pt>
                <c:pt idx="541">
                  <c:v>14.441047619047623</c:v>
                </c:pt>
                <c:pt idx="542">
                  <c:v>14.505428571428572</c:v>
                </c:pt>
                <c:pt idx="543">
                  <c:v>14.570666666666666</c:v>
                </c:pt>
                <c:pt idx="544">
                  <c:v>14.668380952380948</c:v>
                </c:pt>
                <c:pt idx="545">
                  <c:v>14.754571428571426</c:v>
                </c:pt>
                <c:pt idx="546">
                  <c:v>14.906285714285714</c:v>
                </c:pt>
                <c:pt idx="547">
                  <c:v>15.00495238095238</c:v>
                </c:pt>
                <c:pt idx="548">
                  <c:v>15.135809523809522</c:v>
                </c:pt>
                <c:pt idx="549">
                  <c:v>15.206761904761905</c:v>
                </c:pt>
                <c:pt idx="550">
                  <c:v>15.266190476190479</c:v>
                </c:pt>
                <c:pt idx="551">
                  <c:v>15.298666666666668</c:v>
                </c:pt>
                <c:pt idx="552">
                  <c:v>15.330857142857145</c:v>
                </c:pt>
                <c:pt idx="553">
                  <c:v>15.389809523809525</c:v>
                </c:pt>
                <c:pt idx="554">
                  <c:v>15.386666666666668</c:v>
                </c:pt>
                <c:pt idx="555">
                  <c:v>15.401333333333334</c:v>
                </c:pt>
                <c:pt idx="556">
                  <c:v>15.405238095238097</c:v>
                </c:pt>
                <c:pt idx="557">
                  <c:v>15.400190476190478</c:v>
                </c:pt>
                <c:pt idx="558">
                  <c:v>15.393428571428574</c:v>
                </c:pt>
                <c:pt idx="559">
                  <c:v>15.423714285714288</c:v>
                </c:pt>
                <c:pt idx="560">
                  <c:v>15.455238095238096</c:v>
                </c:pt>
                <c:pt idx="561">
                  <c:v>15.484761904761905</c:v>
                </c:pt>
                <c:pt idx="562">
                  <c:v>15.55352380952381</c:v>
                </c:pt>
                <c:pt idx="563">
                  <c:v>15.570761904761905</c:v>
                </c:pt>
                <c:pt idx="564">
                  <c:v>15.571904761904761</c:v>
                </c:pt>
                <c:pt idx="565">
                  <c:v>15.573238095238096</c:v>
                </c:pt>
                <c:pt idx="566">
                  <c:v>15.65390476190476</c:v>
                </c:pt>
                <c:pt idx="567">
                  <c:v>15.734761904761903</c:v>
                </c:pt>
                <c:pt idx="568">
                  <c:v>15.826571428571429</c:v>
                </c:pt>
                <c:pt idx="569">
                  <c:v>15.905333333333333</c:v>
                </c:pt>
                <c:pt idx="570">
                  <c:v>16.005333333333333</c:v>
                </c:pt>
                <c:pt idx="571">
                  <c:v>16.10647619047619</c:v>
                </c:pt>
                <c:pt idx="572">
                  <c:v>16.237238095238094</c:v>
                </c:pt>
                <c:pt idx="573">
                  <c:v>16.435047619047616</c:v>
                </c:pt>
                <c:pt idx="574">
                  <c:v>16.623047619047618</c:v>
                </c:pt>
                <c:pt idx="575">
                  <c:v>16.793047619047616</c:v>
                </c:pt>
                <c:pt idx="576">
                  <c:v>16.957428571428572</c:v>
                </c:pt>
                <c:pt idx="577">
                  <c:v>17.06457142857143</c:v>
                </c:pt>
                <c:pt idx="578">
                  <c:v>17.238190476190475</c:v>
                </c:pt>
                <c:pt idx="579">
                  <c:v>17.382952380952382</c:v>
                </c:pt>
                <c:pt idx="580">
                  <c:v>17.578000000000003</c:v>
                </c:pt>
                <c:pt idx="581">
                  <c:v>17.82771428571429</c:v>
                </c:pt>
                <c:pt idx="582">
                  <c:v>18.073333333333338</c:v>
                </c:pt>
                <c:pt idx="583">
                  <c:v>18.243428571428574</c:v>
                </c:pt>
                <c:pt idx="584">
                  <c:v>18.475428571428573</c:v>
                </c:pt>
                <c:pt idx="585">
                  <c:v>18.647523809523811</c:v>
                </c:pt>
                <c:pt idx="586">
                  <c:v>18.824476190476194</c:v>
                </c:pt>
                <c:pt idx="587">
                  <c:v>19.101333333333333</c:v>
                </c:pt>
                <c:pt idx="588">
                  <c:v>19.310761904761904</c:v>
                </c:pt>
                <c:pt idx="589">
                  <c:v>19.487809523809521</c:v>
                </c:pt>
                <c:pt idx="590">
                  <c:v>19.614190476190473</c:v>
                </c:pt>
                <c:pt idx="591">
                  <c:v>19.659904761904762</c:v>
                </c:pt>
                <c:pt idx="592">
                  <c:v>19.726476190476191</c:v>
                </c:pt>
                <c:pt idx="593">
                  <c:v>19.746571428571428</c:v>
                </c:pt>
                <c:pt idx="594">
                  <c:v>19.755904761904763</c:v>
                </c:pt>
                <c:pt idx="595">
                  <c:v>19.796285714285712</c:v>
                </c:pt>
                <c:pt idx="596">
                  <c:v>19.824380952380949</c:v>
                </c:pt>
                <c:pt idx="597">
                  <c:v>19.840666666666667</c:v>
                </c:pt>
                <c:pt idx="598">
                  <c:v>19.867428571428572</c:v>
                </c:pt>
                <c:pt idx="599">
                  <c:v>19.864380952380952</c:v>
                </c:pt>
                <c:pt idx="600">
                  <c:v>19.897142857142857</c:v>
                </c:pt>
                <c:pt idx="601">
                  <c:v>19.941142857142854</c:v>
                </c:pt>
                <c:pt idx="602">
                  <c:v>19.996476190476191</c:v>
                </c:pt>
                <c:pt idx="603">
                  <c:v>20.014571428571429</c:v>
                </c:pt>
                <c:pt idx="604">
                  <c:v>20.024857142857144</c:v>
                </c:pt>
                <c:pt idx="605">
                  <c:v>20.028190476190478</c:v>
                </c:pt>
                <c:pt idx="606">
                  <c:v>20.083523809523815</c:v>
                </c:pt>
                <c:pt idx="607">
                  <c:v>20.116666666666671</c:v>
                </c:pt>
                <c:pt idx="608">
                  <c:v>20.166285714285713</c:v>
                </c:pt>
                <c:pt idx="609">
                  <c:v>20.269809523809524</c:v>
                </c:pt>
                <c:pt idx="610">
                  <c:v>20.353428571428573</c:v>
                </c:pt>
                <c:pt idx="611">
                  <c:v>20.415047619047613</c:v>
                </c:pt>
                <c:pt idx="612">
                  <c:v>20.451809523809516</c:v>
                </c:pt>
                <c:pt idx="613">
                  <c:v>20.473333333333326</c:v>
                </c:pt>
                <c:pt idx="614">
                  <c:v>20.504095238095228</c:v>
                </c:pt>
                <c:pt idx="615">
                  <c:v>20.531809523809514</c:v>
                </c:pt>
                <c:pt idx="616">
                  <c:v>20.599809523809515</c:v>
                </c:pt>
                <c:pt idx="617">
                  <c:v>20.652952380952371</c:v>
                </c:pt>
                <c:pt idx="618">
                  <c:v>20.681523809523799</c:v>
                </c:pt>
                <c:pt idx="619">
                  <c:v>20.717523809523797</c:v>
                </c:pt>
                <c:pt idx="620">
                  <c:v>20.754857142857137</c:v>
                </c:pt>
                <c:pt idx="621">
                  <c:v>20.695333333333323</c:v>
                </c:pt>
                <c:pt idx="622">
                  <c:v>20.678857142857137</c:v>
                </c:pt>
                <c:pt idx="623">
                  <c:v>20.684666666666661</c:v>
                </c:pt>
                <c:pt idx="624">
                  <c:v>20.704761904761906</c:v>
                </c:pt>
                <c:pt idx="625">
                  <c:v>20.765238095238093</c:v>
                </c:pt>
                <c:pt idx="626">
                  <c:v>20.792857142857144</c:v>
                </c:pt>
                <c:pt idx="627">
                  <c:v>20.832857142857147</c:v>
                </c:pt>
                <c:pt idx="628">
                  <c:v>20.829523809523813</c:v>
                </c:pt>
                <c:pt idx="629">
                  <c:v>20.863904761904763</c:v>
                </c:pt>
                <c:pt idx="630">
                  <c:v>20.873142857142859</c:v>
                </c:pt>
                <c:pt idx="631">
                  <c:v>20.891904761904762</c:v>
                </c:pt>
                <c:pt idx="632">
                  <c:v>20.935428571428574</c:v>
                </c:pt>
                <c:pt idx="633">
                  <c:v>21.013238095238098</c:v>
                </c:pt>
                <c:pt idx="634">
                  <c:v>21.070190476190479</c:v>
                </c:pt>
                <c:pt idx="635">
                  <c:v>21.146666666666672</c:v>
                </c:pt>
                <c:pt idx="636">
                  <c:v>21.217904761904762</c:v>
                </c:pt>
                <c:pt idx="637">
                  <c:v>21.283904761904761</c:v>
                </c:pt>
                <c:pt idx="638">
                  <c:v>21.350380952380949</c:v>
                </c:pt>
                <c:pt idx="639">
                  <c:v>21.448571428571423</c:v>
                </c:pt>
                <c:pt idx="640">
                  <c:v>21.570380952380944</c:v>
                </c:pt>
                <c:pt idx="641">
                  <c:v>21.63704761904761</c:v>
                </c:pt>
                <c:pt idx="642">
                  <c:v>21.711904761904748</c:v>
                </c:pt>
                <c:pt idx="643">
                  <c:v>21.77638095238094</c:v>
                </c:pt>
                <c:pt idx="644">
                  <c:v>21.871428571428559</c:v>
                </c:pt>
                <c:pt idx="645">
                  <c:v>21.949904761904751</c:v>
                </c:pt>
                <c:pt idx="646">
                  <c:v>22.073904761904746</c:v>
                </c:pt>
                <c:pt idx="647">
                  <c:v>22.182952380952369</c:v>
                </c:pt>
                <c:pt idx="648">
                  <c:v>22.238571428571419</c:v>
                </c:pt>
                <c:pt idx="649">
                  <c:v>22.311714285714274</c:v>
                </c:pt>
                <c:pt idx="650">
                  <c:v>22.447428571428564</c:v>
                </c:pt>
                <c:pt idx="651">
                  <c:v>22.498952380952375</c:v>
                </c:pt>
                <c:pt idx="652">
                  <c:v>22.673619047619045</c:v>
                </c:pt>
                <c:pt idx="653">
                  <c:v>22.732095238095233</c:v>
                </c:pt>
                <c:pt idx="654">
                  <c:v>22.932666666666663</c:v>
                </c:pt>
                <c:pt idx="655">
                  <c:v>22.960190476190473</c:v>
                </c:pt>
                <c:pt idx="656">
                  <c:v>22.963047619047614</c:v>
                </c:pt>
                <c:pt idx="657">
                  <c:v>22.971809523809519</c:v>
                </c:pt>
                <c:pt idx="658">
                  <c:v>22.93933333333333</c:v>
                </c:pt>
                <c:pt idx="659">
                  <c:v>22.946666666666662</c:v>
                </c:pt>
                <c:pt idx="660">
                  <c:v>22.96828571428571</c:v>
                </c:pt>
                <c:pt idx="661">
                  <c:v>22.988761904761898</c:v>
                </c:pt>
                <c:pt idx="662">
                  <c:v>23.018380952380948</c:v>
                </c:pt>
                <c:pt idx="663">
                  <c:v>23.021333333333327</c:v>
                </c:pt>
                <c:pt idx="664">
                  <c:v>23.042380952380952</c:v>
                </c:pt>
                <c:pt idx="665">
                  <c:v>23.06819047619047</c:v>
                </c:pt>
                <c:pt idx="666">
                  <c:v>23.115333333333325</c:v>
                </c:pt>
                <c:pt idx="667">
                  <c:v>23.165999999999993</c:v>
                </c:pt>
                <c:pt idx="668">
                  <c:v>23.237619047619042</c:v>
                </c:pt>
                <c:pt idx="669">
                  <c:v>23.321238095238087</c:v>
                </c:pt>
                <c:pt idx="670">
                  <c:v>23.317714285714278</c:v>
                </c:pt>
                <c:pt idx="671">
                  <c:v>23.291238095238089</c:v>
                </c:pt>
                <c:pt idx="672">
                  <c:v>23.301238095238091</c:v>
                </c:pt>
                <c:pt idx="673">
                  <c:v>23.263809523809513</c:v>
                </c:pt>
                <c:pt idx="674">
                  <c:v>23.272857142857131</c:v>
                </c:pt>
                <c:pt idx="675">
                  <c:v>23.247142857142851</c:v>
                </c:pt>
                <c:pt idx="676">
                  <c:v>23.198285714285703</c:v>
                </c:pt>
                <c:pt idx="677">
                  <c:v>23.172857142857129</c:v>
                </c:pt>
                <c:pt idx="678">
                  <c:v>23.055904761904756</c:v>
                </c:pt>
                <c:pt idx="679">
                  <c:v>22.973619047619042</c:v>
                </c:pt>
                <c:pt idx="680">
                  <c:v>22.917904761904758</c:v>
                </c:pt>
                <c:pt idx="681">
                  <c:v>22.922952380952374</c:v>
                </c:pt>
                <c:pt idx="682">
                  <c:v>22.901428571428568</c:v>
                </c:pt>
                <c:pt idx="683">
                  <c:v>22.807238095238088</c:v>
                </c:pt>
                <c:pt idx="684">
                  <c:v>22.758476190476184</c:v>
                </c:pt>
                <c:pt idx="685">
                  <c:v>22.686857142857132</c:v>
                </c:pt>
                <c:pt idx="686">
                  <c:v>22.521619047619048</c:v>
                </c:pt>
                <c:pt idx="687">
                  <c:v>22.356571428571428</c:v>
                </c:pt>
                <c:pt idx="688">
                  <c:v>22.29152380952381</c:v>
                </c:pt>
                <c:pt idx="689">
                  <c:v>22.165238095238095</c:v>
                </c:pt>
                <c:pt idx="690">
                  <c:v>22.077999999999999</c:v>
                </c:pt>
                <c:pt idx="691">
                  <c:v>21.977238095238096</c:v>
                </c:pt>
                <c:pt idx="692">
                  <c:v>21.798380952380956</c:v>
                </c:pt>
                <c:pt idx="693">
                  <c:v>21.687904761904772</c:v>
                </c:pt>
                <c:pt idx="694">
                  <c:v>21.63000000000001</c:v>
                </c:pt>
                <c:pt idx="695">
                  <c:v>21.609428571428584</c:v>
                </c:pt>
                <c:pt idx="696">
                  <c:v>21.674380952380965</c:v>
                </c:pt>
                <c:pt idx="697">
                  <c:v>21.764761904761915</c:v>
                </c:pt>
                <c:pt idx="698">
                  <c:v>21.879047619047626</c:v>
                </c:pt>
                <c:pt idx="699">
                  <c:v>21.974857142857147</c:v>
                </c:pt>
                <c:pt idx="700">
                  <c:v>22.040476190476195</c:v>
                </c:pt>
                <c:pt idx="701">
                  <c:v>22.100476190476193</c:v>
                </c:pt>
                <c:pt idx="702">
                  <c:v>22.202952380952379</c:v>
                </c:pt>
                <c:pt idx="703">
                  <c:v>22.30742857142857</c:v>
                </c:pt>
                <c:pt idx="704">
                  <c:v>22.465999999999998</c:v>
                </c:pt>
                <c:pt idx="705">
                  <c:v>22.615428571428566</c:v>
                </c:pt>
                <c:pt idx="706">
                  <c:v>22.758095238095237</c:v>
                </c:pt>
                <c:pt idx="707">
                  <c:v>22.919047619047618</c:v>
                </c:pt>
                <c:pt idx="708">
                  <c:v>23.129238095238097</c:v>
                </c:pt>
                <c:pt idx="709">
                  <c:v>23.312571428571431</c:v>
                </c:pt>
                <c:pt idx="710">
                  <c:v>23.514571428571429</c:v>
                </c:pt>
                <c:pt idx="711">
                  <c:v>23.722476190476193</c:v>
                </c:pt>
                <c:pt idx="712">
                  <c:v>23.947619047619046</c:v>
                </c:pt>
                <c:pt idx="713">
                  <c:v>24.21409523809524</c:v>
                </c:pt>
                <c:pt idx="714">
                  <c:v>24.384761904761909</c:v>
                </c:pt>
                <c:pt idx="715">
                  <c:v>24.663333333333338</c:v>
                </c:pt>
                <c:pt idx="716">
                  <c:v>24.923238095238101</c:v>
                </c:pt>
                <c:pt idx="717">
                  <c:v>25.209714285714295</c:v>
                </c:pt>
                <c:pt idx="718">
                  <c:v>25.462095238095241</c:v>
                </c:pt>
                <c:pt idx="719">
                  <c:v>25.72571428571429</c:v>
                </c:pt>
                <c:pt idx="720">
                  <c:v>26.001047619047625</c:v>
                </c:pt>
                <c:pt idx="721">
                  <c:v>26.260380952380959</c:v>
                </c:pt>
                <c:pt idx="722">
                  <c:v>26.523619047619057</c:v>
                </c:pt>
                <c:pt idx="723">
                  <c:v>26.784190476190485</c:v>
                </c:pt>
                <c:pt idx="724">
                  <c:v>26.994190476190482</c:v>
                </c:pt>
                <c:pt idx="725">
                  <c:v>27.238285714285723</c:v>
                </c:pt>
                <c:pt idx="726">
                  <c:v>27.509333333333338</c:v>
                </c:pt>
                <c:pt idx="727">
                  <c:v>27.872857142857153</c:v>
                </c:pt>
                <c:pt idx="728">
                  <c:v>28.275904761904769</c:v>
                </c:pt>
                <c:pt idx="729">
                  <c:v>28.636190476190482</c:v>
                </c:pt>
                <c:pt idx="730">
                  <c:v>29.116666666666674</c:v>
                </c:pt>
                <c:pt idx="731">
                  <c:v>29.576380952380955</c:v>
                </c:pt>
                <c:pt idx="732">
                  <c:v>29.914380952380956</c:v>
                </c:pt>
                <c:pt idx="733">
                  <c:v>30.310857142857142</c:v>
                </c:pt>
                <c:pt idx="734">
                  <c:v>30.862571428571432</c:v>
                </c:pt>
                <c:pt idx="735">
                  <c:v>31.353523809523807</c:v>
                </c:pt>
                <c:pt idx="736">
                  <c:v>31.838476190476189</c:v>
                </c:pt>
                <c:pt idx="737">
                  <c:v>32.071142857142853</c:v>
                </c:pt>
                <c:pt idx="738">
                  <c:v>32.187714285714279</c:v>
                </c:pt>
                <c:pt idx="739">
                  <c:v>32.286380952380952</c:v>
                </c:pt>
                <c:pt idx="740">
                  <c:v>32.321142857142853</c:v>
                </c:pt>
                <c:pt idx="741">
                  <c:v>32.331333333333333</c:v>
                </c:pt>
                <c:pt idx="742">
                  <c:v>32.325047619047616</c:v>
                </c:pt>
                <c:pt idx="743">
                  <c:v>32.271333333333331</c:v>
                </c:pt>
                <c:pt idx="744">
                  <c:v>32.215047619047617</c:v>
                </c:pt>
                <c:pt idx="745">
                  <c:v>32.161904761904758</c:v>
                </c:pt>
                <c:pt idx="746">
                  <c:v>32.169809523809519</c:v>
                </c:pt>
                <c:pt idx="747">
                  <c:v>32.16419047619047</c:v>
                </c:pt>
                <c:pt idx="748">
                  <c:v>32.169714285714285</c:v>
                </c:pt>
                <c:pt idx="749">
                  <c:v>32.181523809523803</c:v>
                </c:pt>
                <c:pt idx="750">
                  <c:v>32.179619047619042</c:v>
                </c:pt>
                <c:pt idx="751">
                  <c:v>32.115999999999993</c:v>
                </c:pt>
                <c:pt idx="752">
                  <c:v>32.062095238095232</c:v>
                </c:pt>
                <c:pt idx="753">
                  <c:v>32.036095238095228</c:v>
                </c:pt>
                <c:pt idx="754">
                  <c:v>31.986285714285707</c:v>
                </c:pt>
                <c:pt idx="755">
                  <c:v>31.818190476190466</c:v>
                </c:pt>
                <c:pt idx="756">
                  <c:v>31.69895238095237</c:v>
                </c:pt>
                <c:pt idx="757">
                  <c:v>31.473904761904748</c:v>
                </c:pt>
                <c:pt idx="758">
                  <c:v>31.361238095238079</c:v>
                </c:pt>
                <c:pt idx="759">
                  <c:v>31.144380952380935</c:v>
                </c:pt>
                <c:pt idx="760">
                  <c:v>31.120952380952367</c:v>
                </c:pt>
                <c:pt idx="761">
                  <c:v>31.154380952380937</c:v>
                </c:pt>
                <c:pt idx="762">
                  <c:v>31.202952380952368</c:v>
                </c:pt>
                <c:pt idx="763">
                  <c:v>31.263047619047601</c:v>
                </c:pt>
                <c:pt idx="764">
                  <c:v>31.341523809523792</c:v>
                </c:pt>
                <c:pt idx="765">
                  <c:v>31.425809523809502</c:v>
                </c:pt>
                <c:pt idx="766">
                  <c:v>31.560952380952362</c:v>
                </c:pt>
                <c:pt idx="767">
                  <c:v>31.65533333333331</c:v>
                </c:pt>
                <c:pt idx="768">
                  <c:v>31.742190476190451</c:v>
                </c:pt>
                <c:pt idx="769">
                  <c:v>31.785619047619029</c:v>
                </c:pt>
                <c:pt idx="770">
                  <c:v>31.833238095238077</c:v>
                </c:pt>
                <c:pt idx="771">
                  <c:v>31.883523809523787</c:v>
                </c:pt>
                <c:pt idx="772">
                  <c:v>31.863619047619025</c:v>
                </c:pt>
                <c:pt idx="773">
                  <c:v>31.906095238095215</c:v>
                </c:pt>
                <c:pt idx="774">
                  <c:v>31.904857142857125</c:v>
                </c:pt>
                <c:pt idx="775">
                  <c:v>31.959809523809501</c:v>
                </c:pt>
                <c:pt idx="776">
                  <c:v>32.015142857142834</c:v>
                </c:pt>
                <c:pt idx="777">
                  <c:v>32.006190476190454</c:v>
                </c:pt>
                <c:pt idx="778">
                  <c:v>31.996666666666641</c:v>
                </c:pt>
                <c:pt idx="779">
                  <c:v>32.011809523809497</c:v>
                </c:pt>
                <c:pt idx="780">
                  <c:v>32.004761904761878</c:v>
                </c:pt>
                <c:pt idx="781">
                  <c:v>32.02019047619045</c:v>
                </c:pt>
                <c:pt idx="782">
                  <c:v>32.027428571428544</c:v>
                </c:pt>
                <c:pt idx="783">
                  <c:v>32.058857142857114</c:v>
                </c:pt>
                <c:pt idx="784">
                  <c:v>32.107809523809493</c:v>
                </c:pt>
                <c:pt idx="785">
                  <c:v>32.096571428571401</c:v>
                </c:pt>
                <c:pt idx="786">
                  <c:v>31.9905714285714</c:v>
                </c:pt>
                <c:pt idx="787">
                  <c:v>31.99714285714283</c:v>
                </c:pt>
                <c:pt idx="788">
                  <c:v>31.961904761904737</c:v>
                </c:pt>
                <c:pt idx="789">
                  <c:v>31.902761904761878</c:v>
                </c:pt>
                <c:pt idx="790">
                  <c:v>31.801047619047594</c:v>
                </c:pt>
                <c:pt idx="791">
                  <c:v>31.738095238095216</c:v>
                </c:pt>
                <c:pt idx="792">
                  <c:v>31.747619047619025</c:v>
                </c:pt>
                <c:pt idx="793">
                  <c:v>31.767428571428553</c:v>
                </c:pt>
                <c:pt idx="794">
                  <c:v>31.74952380952379</c:v>
                </c:pt>
                <c:pt idx="795">
                  <c:v>31.711047619047601</c:v>
                </c:pt>
                <c:pt idx="796">
                  <c:v>31.758476190476166</c:v>
                </c:pt>
                <c:pt idx="797">
                  <c:v>31.796857142857125</c:v>
                </c:pt>
                <c:pt idx="798">
                  <c:v>31.80066666666665</c:v>
                </c:pt>
                <c:pt idx="799">
                  <c:v>31.783999999999985</c:v>
                </c:pt>
                <c:pt idx="800">
                  <c:v>31.725523809523796</c:v>
                </c:pt>
                <c:pt idx="801">
                  <c:v>31.637999999999984</c:v>
                </c:pt>
                <c:pt idx="802">
                  <c:v>31.501809523809506</c:v>
                </c:pt>
                <c:pt idx="803">
                  <c:v>31.390190476190458</c:v>
                </c:pt>
                <c:pt idx="804">
                  <c:v>31.293238095238078</c:v>
                </c:pt>
                <c:pt idx="805">
                  <c:v>31.159428571428549</c:v>
                </c:pt>
                <c:pt idx="806">
                  <c:v>31.032666666666646</c:v>
                </c:pt>
                <c:pt idx="807">
                  <c:v>30.872285714285699</c:v>
                </c:pt>
                <c:pt idx="808">
                  <c:v>30.723904761904748</c:v>
                </c:pt>
                <c:pt idx="809">
                  <c:v>30.534666666666652</c:v>
                </c:pt>
                <c:pt idx="810">
                  <c:v>30.342571428571414</c:v>
                </c:pt>
                <c:pt idx="811">
                  <c:v>30.160285714285706</c:v>
                </c:pt>
                <c:pt idx="812">
                  <c:v>29.94266666666665</c:v>
                </c:pt>
                <c:pt idx="813">
                  <c:v>29.706952380952369</c:v>
                </c:pt>
                <c:pt idx="814">
                  <c:v>29.499904761904752</c:v>
                </c:pt>
                <c:pt idx="815">
                  <c:v>29.277999999999988</c:v>
                </c:pt>
                <c:pt idx="816">
                  <c:v>29.039333333333321</c:v>
                </c:pt>
                <c:pt idx="817">
                  <c:v>28.771809523809509</c:v>
                </c:pt>
                <c:pt idx="818">
                  <c:v>28.494666666666653</c:v>
                </c:pt>
                <c:pt idx="819">
                  <c:v>28.225428571428559</c:v>
                </c:pt>
                <c:pt idx="820">
                  <c:v>27.932857142857131</c:v>
                </c:pt>
                <c:pt idx="821">
                  <c:v>27.592190476190467</c:v>
                </c:pt>
                <c:pt idx="822">
                  <c:v>27.218095238095234</c:v>
                </c:pt>
                <c:pt idx="823">
                  <c:v>26.914952380952379</c:v>
                </c:pt>
                <c:pt idx="824">
                  <c:v>26.597904761904754</c:v>
                </c:pt>
                <c:pt idx="825">
                  <c:v>26.276857142857139</c:v>
                </c:pt>
                <c:pt idx="826">
                  <c:v>25.925714285714278</c:v>
                </c:pt>
                <c:pt idx="827">
                  <c:v>25.583238095238087</c:v>
                </c:pt>
                <c:pt idx="828">
                  <c:v>25.291047619047614</c:v>
                </c:pt>
                <c:pt idx="829">
                  <c:v>25.027904761904757</c:v>
                </c:pt>
                <c:pt idx="830">
                  <c:v>24.722952380952375</c:v>
                </c:pt>
                <c:pt idx="831">
                  <c:v>24.390761904761906</c:v>
                </c:pt>
                <c:pt idx="832">
                  <c:v>23.988761904761912</c:v>
                </c:pt>
                <c:pt idx="833">
                  <c:v>23.529047619047624</c:v>
                </c:pt>
                <c:pt idx="834">
                  <c:v>23.099428571428582</c:v>
                </c:pt>
                <c:pt idx="835">
                  <c:v>22.503047619047617</c:v>
                </c:pt>
                <c:pt idx="836">
                  <c:v>21.97428571428572</c:v>
                </c:pt>
                <c:pt idx="837">
                  <c:v>21.546285714285723</c:v>
                </c:pt>
                <c:pt idx="838">
                  <c:v>21.078761904761912</c:v>
                </c:pt>
                <c:pt idx="839">
                  <c:v>20.42638095238096</c:v>
                </c:pt>
                <c:pt idx="840">
                  <c:v>19.858952380952381</c:v>
                </c:pt>
                <c:pt idx="841">
                  <c:v>19.302857142857146</c:v>
                </c:pt>
                <c:pt idx="842">
                  <c:v>18.987047619047623</c:v>
                </c:pt>
                <c:pt idx="843">
                  <c:v>18.776095238095241</c:v>
                </c:pt>
                <c:pt idx="844">
                  <c:v>18.582666666666672</c:v>
                </c:pt>
                <c:pt idx="845">
                  <c:v>18.463619047619051</c:v>
                </c:pt>
                <c:pt idx="846">
                  <c:v>18.357904761904766</c:v>
                </c:pt>
                <c:pt idx="847">
                  <c:v>18.278476190476194</c:v>
                </c:pt>
                <c:pt idx="848">
                  <c:v>18.21019047619048</c:v>
                </c:pt>
                <c:pt idx="849">
                  <c:v>18.159904761904766</c:v>
                </c:pt>
                <c:pt idx="850">
                  <c:v>18.099714285714292</c:v>
                </c:pt>
                <c:pt idx="851">
                  <c:v>18.021238095238097</c:v>
                </c:pt>
                <c:pt idx="852">
                  <c:v>17.968761904761909</c:v>
                </c:pt>
                <c:pt idx="853">
                  <c:v>17.911619047619052</c:v>
                </c:pt>
                <c:pt idx="854">
                  <c:v>17.782857142857146</c:v>
                </c:pt>
                <c:pt idx="855">
                  <c:v>17.671428571428571</c:v>
                </c:pt>
                <c:pt idx="856">
                  <c:v>17.599523809523813</c:v>
                </c:pt>
                <c:pt idx="857">
                  <c:v>17.546000000000003</c:v>
                </c:pt>
                <c:pt idx="858">
                  <c:v>17.51647619047619</c:v>
                </c:pt>
                <c:pt idx="859">
                  <c:v>17.428476190476189</c:v>
                </c:pt>
                <c:pt idx="860">
                  <c:v>17.39447619047619</c:v>
                </c:pt>
                <c:pt idx="861">
                  <c:v>17.371904761904759</c:v>
                </c:pt>
                <c:pt idx="862">
                  <c:v>17.350190476190473</c:v>
                </c:pt>
                <c:pt idx="863">
                  <c:v>17.275999999999996</c:v>
                </c:pt>
                <c:pt idx="864">
                  <c:v>17.213238095238093</c:v>
                </c:pt>
                <c:pt idx="865">
                  <c:v>17.137047619047614</c:v>
                </c:pt>
                <c:pt idx="866">
                  <c:v>17.063238095238095</c:v>
                </c:pt>
                <c:pt idx="867">
                  <c:v>16.956571428571426</c:v>
                </c:pt>
                <c:pt idx="868">
                  <c:v>16.851238095238095</c:v>
                </c:pt>
                <c:pt idx="869">
                  <c:v>16.71295238095238</c:v>
                </c:pt>
                <c:pt idx="870">
                  <c:v>16.574857142857141</c:v>
                </c:pt>
                <c:pt idx="871">
                  <c:v>16.390952380952378</c:v>
                </c:pt>
                <c:pt idx="872">
                  <c:v>16.243047619047616</c:v>
                </c:pt>
                <c:pt idx="873">
                  <c:v>16.099428571428572</c:v>
                </c:pt>
                <c:pt idx="874">
                  <c:v>15.984666666666669</c:v>
                </c:pt>
                <c:pt idx="875">
                  <c:v>15.868952380952383</c:v>
                </c:pt>
                <c:pt idx="876">
                  <c:v>15.725619047619048</c:v>
                </c:pt>
                <c:pt idx="877">
                  <c:v>15.610857142857142</c:v>
                </c:pt>
                <c:pt idx="878">
                  <c:v>15.472571428571429</c:v>
                </c:pt>
                <c:pt idx="879">
                  <c:v>15.320666666666666</c:v>
                </c:pt>
                <c:pt idx="880">
                  <c:v>15.199904761904762</c:v>
                </c:pt>
                <c:pt idx="881">
                  <c:v>15.086857142857141</c:v>
                </c:pt>
                <c:pt idx="882">
                  <c:v>14.987142857142857</c:v>
                </c:pt>
                <c:pt idx="883">
                  <c:v>14.912952380952378</c:v>
                </c:pt>
                <c:pt idx="884">
                  <c:v>14.802666666666667</c:v>
                </c:pt>
                <c:pt idx="885">
                  <c:v>14.708952380952379</c:v>
                </c:pt>
                <c:pt idx="886">
                  <c:v>14.594761904761903</c:v>
                </c:pt>
                <c:pt idx="887">
                  <c:v>14.456761904761901</c:v>
                </c:pt>
                <c:pt idx="888">
                  <c:v>14.324761904761903</c:v>
                </c:pt>
                <c:pt idx="889">
                  <c:v>14.178761904761904</c:v>
                </c:pt>
                <c:pt idx="890">
                  <c:v>14.095333333333331</c:v>
                </c:pt>
                <c:pt idx="891">
                  <c:v>14.062666666666663</c:v>
                </c:pt>
                <c:pt idx="892">
                  <c:v>13.985619047619046</c:v>
                </c:pt>
                <c:pt idx="893">
                  <c:v>13.955714285714283</c:v>
                </c:pt>
                <c:pt idx="894">
                  <c:v>13.908190476190473</c:v>
                </c:pt>
                <c:pt idx="895">
                  <c:v>13.860190476190473</c:v>
                </c:pt>
                <c:pt idx="896">
                  <c:v>13.786095238095236</c:v>
                </c:pt>
                <c:pt idx="897">
                  <c:v>13.662857142857142</c:v>
                </c:pt>
                <c:pt idx="898">
                  <c:v>13.542285714285713</c:v>
                </c:pt>
                <c:pt idx="899">
                  <c:v>13.450285714285712</c:v>
                </c:pt>
                <c:pt idx="900">
                  <c:v>13.380761904761904</c:v>
                </c:pt>
                <c:pt idx="901">
                  <c:v>13.216476190476191</c:v>
                </c:pt>
                <c:pt idx="902">
                  <c:v>13.065809523809527</c:v>
                </c:pt>
                <c:pt idx="903">
                  <c:v>12.936380952380956</c:v>
                </c:pt>
                <c:pt idx="904">
                  <c:v>12.806380952380955</c:v>
                </c:pt>
                <c:pt idx="905">
                  <c:v>12.743333333333338</c:v>
                </c:pt>
                <c:pt idx="906">
                  <c:v>12.708095238095243</c:v>
                </c:pt>
                <c:pt idx="907">
                  <c:v>12.676476190476198</c:v>
                </c:pt>
                <c:pt idx="908">
                  <c:v>12.637904761904769</c:v>
                </c:pt>
                <c:pt idx="909">
                  <c:v>12.597238095238103</c:v>
                </c:pt>
                <c:pt idx="910">
                  <c:v>12.578380952380959</c:v>
                </c:pt>
                <c:pt idx="911">
                  <c:v>12.552761904761914</c:v>
                </c:pt>
                <c:pt idx="912">
                  <c:v>12.546761904761913</c:v>
                </c:pt>
                <c:pt idx="913">
                  <c:v>12.544857142857152</c:v>
                </c:pt>
                <c:pt idx="914">
                  <c:v>12.578761904761912</c:v>
                </c:pt>
                <c:pt idx="915">
                  <c:v>12.589238095238104</c:v>
                </c:pt>
                <c:pt idx="916">
                  <c:v>12.612095238095247</c:v>
                </c:pt>
                <c:pt idx="917">
                  <c:v>12.640000000000009</c:v>
                </c:pt>
                <c:pt idx="918">
                  <c:v>12.694000000000008</c:v>
                </c:pt>
                <c:pt idx="919">
                  <c:v>12.698000000000006</c:v>
                </c:pt>
                <c:pt idx="920">
                  <c:v>12.706190476190482</c:v>
                </c:pt>
                <c:pt idx="921">
                  <c:v>12.694571428571434</c:v>
                </c:pt>
                <c:pt idx="922">
                  <c:v>12.696380952380958</c:v>
                </c:pt>
                <c:pt idx="923">
                  <c:v>12.658380952380957</c:v>
                </c:pt>
                <c:pt idx="924">
                  <c:v>12.637904761904766</c:v>
                </c:pt>
                <c:pt idx="925">
                  <c:v>12.570095238095245</c:v>
                </c:pt>
                <c:pt idx="926">
                  <c:v>12.57580952380953</c:v>
                </c:pt>
                <c:pt idx="927">
                  <c:v>12.589238095238104</c:v>
                </c:pt>
                <c:pt idx="928">
                  <c:v>12.590285714285724</c:v>
                </c:pt>
                <c:pt idx="929">
                  <c:v>12.620380952380962</c:v>
                </c:pt>
                <c:pt idx="930">
                  <c:v>12.651142857142865</c:v>
                </c:pt>
                <c:pt idx="931">
                  <c:v>12.670476190476197</c:v>
                </c:pt>
                <c:pt idx="932">
                  <c:v>12.70228571428572</c:v>
                </c:pt>
                <c:pt idx="933">
                  <c:v>12.713238095238101</c:v>
                </c:pt>
                <c:pt idx="934">
                  <c:v>12.710095238095244</c:v>
                </c:pt>
                <c:pt idx="935">
                  <c:v>12.715714285714292</c:v>
                </c:pt>
                <c:pt idx="936">
                  <c:v>12.741523809523812</c:v>
                </c:pt>
                <c:pt idx="937">
                  <c:v>12.750000000000004</c:v>
                </c:pt>
                <c:pt idx="938">
                  <c:v>12.760666666666671</c:v>
                </c:pt>
                <c:pt idx="939">
                  <c:v>12.787047619047625</c:v>
                </c:pt>
                <c:pt idx="940">
                  <c:v>12.818285714285716</c:v>
                </c:pt>
                <c:pt idx="941">
                  <c:v>12.847333333333335</c:v>
                </c:pt>
                <c:pt idx="942">
                  <c:v>12.896000000000001</c:v>
                </c:pt>
                <c:pt idx="943">
                  <c:v>12.938666666666666</c:v>
                </c:pt>
                <c:pt idx="944">
                  <c:v>12.980666666666666</c:v>
                </c:pt>
                <c:pt idx="945">
                  <c:v>13.021619047619048</c:v>
                </c:pt>
                <c:pt idx="946">
                  <c:v>13.032952380952381</c:v>
                </c:pt>
                <c:pt idx="947">
                  <c:v>13.054857142857143</c:v>
                </c:pt>
                <c:pt idx="948">
                  <c:v>13.068571428571429</c:v>
                </c:pt>
                <c:pt idx="949">
                  <c:v>13.087619047619047</c:v>
                </c:pt>
                <c:pt idx="950">
                  <c:v>13.094761904761903</c:v>
                </c:pt>
                <c:pt idx="951">
                  <c:v>13.12095238095238</c:v>
                </c:pt>
                <c:pt idx="952">
                  <c:v>13.156095238095237</c:v>
                </c:pt>
                <c:pt idx="953">
                  <c:v>13.216476190476188</c:v>
                </c:pt>
                <c:pt idx="954">
                  <c:v>13.264476190476188</c:v>
                </c:pt>
                <c:pt idx="955">
                  <c:v>13.27380952380952</c:v>
                </c:pt>
                <c:pt idx="956">
                  <c:v>13.294476190476189</c:v>
                </c:pt>
                <c:pt idx="957">
                  <c:v>13.265333333333327</c:v>
                </c:pt>
                <c:pt idx="958">
                  <c:v>13.243714285714283</c:v>
                </c:pt>
                <c:pt idx="959">
                  <c:v>13.254285714285711</c:v>
                </c:pt>
                <c:pt idx="960">
                  <c:v>13.274380952380948</c:v>
                </c:pt>
                <c:pt idx="961">
                  <c:v>13.265809523809518</c:v>
                </c:pt>
                <c:pt idx="962">
                  <c:v>13.244761904761901</c:v>
                </c:pt>
                <c:pt idx="963">
                  <c:v>13.231999999999994</c:v>
                </c:pt>
                <c:pt idx="964">
                  <c:v>13.243238095238091</c:v>
                </c:pt>
                <c:pt idx="965">
                  <c:v>13.283523809523807</c:v>
                </c:pt>
                <c:pt idx="966">
                  <c:v>13.29580952380952</c:v>
                </c:pt>
                <c:pt idx="967">
                  <c:v>13.333333333333334</c:v>
                </c:pt>
                <c:pt idx="968">
                  <c:v>13.386380952380952</c:v>
                </c:pt>
                <c:pt idx="969">
                  <c:v>13.409428571428569</c:v>
                </c:pt>
                <c:pt idx="970">
                  <c:v>13.441333333333333</c:v>
                </c:pt>
                <c:pt idx="971">
                  <c:v>13.478285714285713</c:v>
                </c:pt>
                <c:pt idx="972">
                  <c:v>13.51047619047619</c:v>
                </c:pt>
                <c:pt idx="973">
                  <c:v>13.567047619047619</c:v>
                </c:pt>
                <c:pt idx="974">
                  <c:v>13.642857142857142</c:v>
                </c:pt>
                <c:pt idx="975">
                  <c:v>13.701714285714283</c:v>
                </c:pt>
                <c:pt idx="976">
                  <c:v>13.726761904761902</c:v>
                </c:pt>
                <c:pt idx="977">
                  <c:v>13.751428571428567</c:v>
                </c:pt>
                <c:pt idx="978">
                  <c:v>13.795047619047615</c:v>
                </c:pt>
                <c:pt idx="979">
                  <c:v>13.829047619047614</c:v>
                </c:pt>
                <c:pt idx="980">
                  <c:v>13.85885714285714</c:v>
                </c:pt>
                <c:pt idx="981">
                  <c:v>13.893809523809523</c:v>
                </c:pt>
                <c:pt idx="982">
                  <c:v>13.921142857142856</c:v>
                </c:pt>
                <c:pt idx="983">
                  <c:v>13.925333333333333</c:v>
                </c:pt>
                <c:pt idx="984">
                  <c:v>13.97790476190476</c:v>
                </c:pt>
                <c:pt idx="985">
                  <c:v>14.046666666666667</c:v>
                </c:pt>
                <c:pt idx="986">
                  <c:v>14.097904761904761</c:v>
                </c:pt>
                <c:pt idx="987">
                  <c:v>14.156476190476191</c:v>
                </c:pt>
                <c:pt idx="988">
                  <c:v>14.211047619047623</c:v>
                </c:pt>
                <c:pt idx="989">
                  <c:v>14.262476190476193</c:v>
                </c:pt>
                <c:pt idx="990">
                  <c:v>14.313047619047619</c:v>
                </c:pt>
                <c:pt idx="991">
                  <c:v>14.390190476190478</c:v>
                </c:pt>
                <c:pt idx="992">
                  <c:v>14.445619047619052</c:v>
                </c:pt>
                <c:pt idx="993">
                  <c:v>14.496095238095242</c:v>
                </c:pt>
                <c:pt idx="994">
                  <c:v>14.524000000000004</c:v>
                </c:pt>
                <c:pt idx="995">
                  <c:v>14.556952380952383</c:v>
                </c:pt>
                <c:pt idx="996">
                  <c:v>14.57114285714286</c:v>
                </c:pt>
                <c:pt idx="997">
                  <c:v>14.6052380952381</c:v>
                </c:pt>
                <c:pt idx="998">
                  <c:v>14.652000000000003</c:v>
                </c:pt>
                <c:pt idx="999">
                  <c:v>14.750190476190479</c:v>
                </c:pt>
                <c:pt idx="1000">
                  <c:v>14.793809523809527</c:v>
                </c:pt>
                <c:pt idx="1001">
                  <c:v>14.864857142857144</c:v>
                </c:pt>
                <c:pt idx="1002">
                  <c:v>14.923809523809528</c:v>
                </c:pt>
                <c:pt idx="1003">
                  <c:v>14.972000000000003</c:v>
                </c:pt>
                <c:pt idx="1004">
                  <c:v>15.018000000000002</c:v>
                </c:pt>
                <c:pt idx="1005">
                  <c:v>15.064190476190479</c:v>
                </c:pt>
                <c:pt idx="1006">
                  <c:v>15.129428571428573</c:v>
                </c:pt>
                <c:pt idx="1007">
                  <c:v>15.208190476190477</c:v>
                </c:pt>
                <c:pt idx="1008">
                  <c:v>15.26704761904762</c:v>
                </c:pt>
                <c:pt idx="1009">
                  <c:v>15.348857142857144</c:v>
                </c:pt>
                <c:pt idx="1010">
                  <c:v>15.426380952380955</c:v>
                </c:pt>
                <c:pt idx="1011">
                  <c:v>15.502000000000002</c:v>
                </c:pt>
                <c:pt idx="1012">
                  <c:v>15.575904761904766</c:v>
                </c:pt>
                <c:pt idx="1013">
                  <c:v>15.642190476190482</c:v>
                </c:pt>
                <c:pt idx="1014">
                  <c:v>15.729619047619053</c:v>
                </c:pt>
                <c:pt idx="1015">
                  <c:v>15.818095238095246</c:v>
                </c:pt>
                <c:pt idx="1016">
                  <c:v>15.887809523809528</c:v>
                </c:pt>
                <c:pt idx="1017">
                  <c:v>15.954666666666673</c:v>
                </c:pt>
                <c:pt idx="1018">
                  <c:v>16.00476190476191</c:v>
                </c:pt>
                <c:pt idx="1019">
                  <c:v>16.036857142857151</c:v>
                </c:pt>
                <c:pt idx="1020">
                  <c:v>16.099523809523816</c:v>
                </c:pt>
                <c:pt idx="1021">
                  <c:v>16.151809523809529</c:v>
                </c:pt>
                <c:pt idx="1022">
                  <c:v>16.210095238095246</c:v>
                </c:pt>
                <c:pt idx="1023">
                  <c:v>16.273904761904767</c:v>
                </c:pt>
                <c:pt idx="1024">
                  <c:v>16.431142857142863</c:v>
                </c:pt>
                <c:pt idx="1025">
                  <c:v>16.561238095238103</c:v>
                </c:pt>
                <c:pt idx="1026">
                  <c:v>16.706476190476199</c:v>
                </c:pt>
                <c:pt idx="1027">
                  <c:v>16.876380952380959</c:v>
                </c:pt>
                <c:pt idx="1028">
                  <c:v>17.0504761904762</c:v>
                </c:pt>
                <c:pt idx="1029">
                  <c:v>17.218952380952391</c:v>
                </c:pt>
                <c:pt idx="1030">
                  <c:v>17.397619047619056</c:v>
                </c:pt>
                <c:pt idx="1031">
                  <c:v>17.601809523809532</c:v>
                </c:pt>
                <c:pt idx="1032">
                  <c:v>17.816857142857152</c:v>
                </c:pt>
                <c:pt idx="1033">
                  <c:v>18.006952380952391</c:v>
                </c:pt>
                <c:pt idx="1034">
                  <c:v>18.180952380952391</c:v>
                </c:pt>
                <c:pt idx="1035">
                  <c:v>18.288952380952392</c:v>
                </c:pt>
                <c:pt idx="1036">
                  <c:v>18.402190476190487</c:v>
                </c:pt>
                <c:pt idx="1037">
                  <c:v>18.508761904761915</c:v>
                </c:pt>
                <c:pt idx="1038">
                  <c:v>18.663619047619058</c:v>
                </c:pt>
                <c:pt idx="1039">
                  <c:v>18.811047619047631</c:v>
                </c:pt>
                <c:pt idx="1040">
                  <c:v>18.965619047619061</c:v>
                </c:pt>
                <c:pt idx="1041">
                  <c:v>19.119142857142869</c:v>
                </c:pt>
                <c:pt idx="1042">
                  <c:v>19.257619047619059</c:v>
                </c:pt>
                <c:pt idx="1043">
                  <c:v>19.356476190476201</c:v>
                </c:pt>
                <c:pt idx="1044">
                  <c:v>19.481714285714297</c:v>
                </c:pt>
                <c:pt idx="1045">
                  <c:v>19.634857142857154</c:v>
                </c:pt>
                <c:pt idx="1046">
                  <c:v>19.782095238095248</c:v>
                </c:pt>
                <c:pt idx="1047">
                  <c:v>19.912857142857156</c:v>
                </c:pt>
                <c:pt idx="1048">
                  <c:v>20.086666666666684</c:v>
                </c:pt>
                <c:pt idx="1049">
                  <c:v>20.283428571428587</c:v>
                </c:pt>
                <c:pt idx="1050">
                  <c:v>20.515904761904775</c:v>
                </c:pt>
                <c:pt idx="1051">
                  <c:v>20.746571428571439</c:v>
                </c:pt>
                <c:pt idx="1052">
                  <c:v>20.981809523809535</c:v>
                </c:pt>
                <c:pt idx="1053">
                  <c:v>21.189333333333348</c:v>
                </c:pt>
                <c:pt idx="1054">
                  <c:v>21.404285714285727</c:v>
                </c:pt>
                <c:pt idx="1055">
                  <c:v>21.582666666666679</c:v>
                </c:pt>
                <c:pt idx="1056">
                  <c:v>21.721809523809537</c:v>
                </c:pt>
                <c:pt idx="1057">
                  <c:v>21.843809523809533</c:v>
                </c:pt>
                <c:pt idx="1058">
                  <c:v>22.009047619047632</c:v>
                </c:pt>
                <c:pt idx="1059">
                  <c:v>22.218095238095248</c:v>
                </c:pt>
                <c:pt idx="1060">
                  <c:v>22.410380952380962</c:v>
                </c:pt>
                <c:pt idx="1061">
                  <c:v>22.616761904761916</c:v>
                </c:pt>
                <c:pt idx="1062">
                  <c:v>22.793904761904773</c:v>
                </c:pt>
                <c:pt idx="1063">
                  <c:v>22.901809523809536</c:v>
                </c:pt>
                <c:pt idx="1064">
                  <c:v>23.000095238095248</c:v>
                </c:pt>
                <c:pt idx="1065">
                  <c:v>23.114761904761917</c:v>
                </c:pt>
                <c:pt idx="1066">
                  <c:v>23.219238095238104</c:v>
                </c:pt>
                <c:pt idx="1067">
                  <c:v>23.299904761904774</c:v>
                </c:pt>
                <c:pt idx="1068">
                  <c:v>23.330380952380967</c:v>
                </c:pt>
                <c:pt idx="1069">
                  <c:v>23.362761904761918</c:v>
                </c:pt>
                <c:pt idx="1070">
                  <c:v>23.355238095238107</c:v>
                </c:pt>
                <c:pt idx="1071">
                  <c:v>23.392761904761915</c:v>
                </c:pt>
                <c:pt idx="1072">
                  <c:v>23.412380952380964</c:v>
                </c:pt>
                <c:pt idx="1073">
                  <c:v>23.459523809523819</c:v>
                </c:pt>
                <c:pt idx="1074">
                  <c:v>23.500380952380961</c:v>
                </c:pt>
                <c:pt idx="1075">
                  <c:v>23.543047619047631</c:v>
                </c:pt>
                <c:pt idx="1076">
                  <c:v>23.570380952380965</c:v>
                </c:pt>
                <c:pt idx="1077">
                  <c:v>23.587142857142865</c:v>
                </c:pt>
                <c:pt idx="1078">
                  <c:v>23.591333333333342</c:v>
                </c:pt>
                <c:pt idx="1079">
                  <c:v>23.584380952380961</c:v>
                </c:pt>
                <c:pt idx="1080">
                  <c:v>23.593619047619054</c:v>
                </c:pt>
                <c:pt idx="1081">
                  <c:v>23.645809523809532</c:v>
                </c:pt>
                <c:pt idx="1082">
                  <c:v>23.724952380952388</c:v>
                </c:pt>
                <c:pt idx="1083">
                  <c:v>23.785238095238103</c:v>
                </c:pt>
                <c:pt idx="1084">
                  <c:v>23.858380952380962</c:v>
                </c:pt>
                <c:pt idx="1085">
                  <c:v>23.907142857142865</c:v>
                </c:pt>
                <c:pt idx="1086">
                  <c:v>23.948857142857154</c:v>
                </c:pt>
                <c:pt idx="1087">
                  <c:v>24.022000000000013</c:v>
                </c:pt>
                <c:pt idx="1088">
                  <c:v>24.094380952380963</c:v>
                </c:pt>
                <c:pt idx="1089">
                  <c:v>24.129619047619059</c:v>
                </c:pt>
                <c:pt idx="1090">
                  <c:v>24.15990476190477</c:v>
                </c:pt>
                <c:pt idx="1091">
                  <c:v>24.208000000000009</c:v>
                </c:pt>
                <c:pt idx="1092">
                  <c:v>24.286190476190484</c:v>
                </c:pt>
                <c:pt idx="1093">
                  <c:v>24.353619047619052</c:v>
                </c:pt>
                <c:pt idx="1094">
                  <c:v>24.417904761904772</c:v>
                </c:pt>
                <c:pt idx="1095">
                  <c:v>24.483904761904775</c:v>
                </c:pt>
                <c:pt idx="1096">
                  <c:v>24.541904761904775</c:v>
                </c:pt>
                <c:pt idx="1097">
                  <c:v>24.64190476190478</c:v>
                </c:pt>
                <c:pt idx="1098">
                  <c:v>24.773142857142872</c:v>
                </c:pt>
                <c:pt idx="1099">
                  <c:v>24.890476190476207</c:v>
                </c:pt>
                <c:pt idx="1100">
                  <c:v>25.046666666666685</c:v>
                </c:pt>
                <c:pt idx="1101">
                  <c:v>25.214761904761918</c:v>
                </c:pt>
                <c:pt idx="1102">
                  <c:v>25.357047619047631</c:v>
                </c:pt>
                <c:pt idx="1103">
                  <c:v>25.475428571428584</c:v>
                </c:pt>
                <c:pt idx="1104">
                  <c:v>25.670000000000009</c:v>
                </c:pt>
                <c:pt idx="1105">
                  <c:v>25.806190476190491</c:v>
                </c:pt>
                <c:pt idx="1106">
                  <c:v>25.923428571428577</c:v>
                </c:pt>
                <c:pt idx="1107">
                  <c:v>25.98771428571429</c:v>
                </c:pt>
                <c:pt idx="1108">
                  <c:v>25.998000000000008</c:v>
                </c:pt>
                <c:pt idx="1109">
                  <c:v>26.048380952380956</c:v>
                </c:pt>
                <c:pt idx="1110">
                  <c:v>26.070095238095249</c:v>
                </c:pt>
                <c:pt idx="1111">
                  <c:v>26.072952380952387</c:v>
                </c:pt>
                <c:pt idx="1112">
                  <c:v>26.084857142857146</c:v>
                </c:pt>
                <c:pt idx="1113">
                  <c:v>26.128571428571433</c:v>
                </c:pt>
                <c:pt idx="1114">
                  <c:v>26.147904761904766</c:v>
                </c:pt>
                <c:pt idx="1115">
                  <c:v>26.178000000000004</c:v>
                </c:pt>
                <c:pt idx="1116">
                  <c:v>26.174857142857149</c:v>
                </c:pt>
                <c:pt idx="1117">
                  <c:v>26.18304761904762</c:v>
                </c:pt>
                <c:pt idx="1118">
                  <c:v>26.218000000000004</c:v>
                </c:pt>
                <c:pt idx="1119">
                  <c:v>26.210952380952385</c:v>
                </c:pt>
                <c:pt idx="1120">
                  <c:v>26.214190476190481</c:v>
                </c:pt>
                <c:pt idx="1121">
                  <c:v>26.224952380952388</c:v>
                </c:pt>
                <c:pt idx="1122">
                  <c:v>26.244571428571437</c:v>
                </c:pt>
                <c:pt idx="1123">
                  <c:v>26.293523809523816</c:v>
                </c:pt>
                <c:pt idx="1124">
                  <c:v>26.33371428571429</c:v>
                </c:pt>
                <c:pt idx="1125">
                  <c:v>26.366000000000003</c:v>
                </c:pt>
                <c:pt idx="1126">
                  <c:v>26.409619047619049</c:v>
                </c:pt>
                <c:pt idx="1127">
                  <c:v>26.45361904761905</c:v>
                </c:pt>
                <c:pt idx="1128">
                  <c:v>26.522666666666673</c:v>
                </c:pt>
                <c:pt idx="1129">
                  <c:v>26.518000000000004</c:v>
                </c:pt>
                <c:pt idx="1130">
                  <c:v>26.543714285714287</c:v>
                </c:pt>
                <c:pt idx="1131">
                  <c:v>26.555523809523812</c:v>
                </c:pt>
                <c:pt idx="1132">
                  <c:v>26.504476190476193</c:v>
                </c:pt>
                <c:pt idx="1133">
                  <c:v>26.469714285714286</c:v>
                </c:pt>
                <c:pt idx="1134">
                  <c:v>26.446666666666669</c:v>
                </c:pt>
                <c:pt idx="1135">
                  <c:v>26.369238095238096</c:v>
                </c:pt>
                <c:pt idx="1136">
                  <c:v>26.268380952380955</c:v>
                </c:pt>
                <c:pt idx="1137">
                  <c:v>26.153523809523811</c:v>
                </c:pt>
                <c:pt idx="1138">
                  <c:v>26.071619047619052</c:v>
                </c:pt>
                <c:pt idx="1139">
                  <c:v>25.992857142857144</c:v>
                </c:pt>
                <c:pt idx="1140">
                  <c:v>25.982000000000003</c:v>
                </c:pt>
                <c:pt idx="1141">
                  <c:v>26.023428571428568</c:v>
                </c:pt>
                <c:pt idx="1142">
                  <c:v>26.044095238095231</c:v>
                </c:pt>
                <c:pt idx="1143">
                  <c:v>26.025047619047616</c:v>
                </c:pt>
                <c:pt idx="1144">
                  <c:v>26.023523809523809</c:v>
                </c:pt>
                <c:pt idx="1145">
                  <c:v>25.968571428571423</c:v>
                </c:pt>
                <c:pt idx="1146">
                  <c:v>25.955238095238087</c:v>
                </c:pt>
                <c:pt idx="1147">
                  <c:v>25.940952380952375</c:v>
                </c:pt>
                <c:pt idx="1148">
                  <c:v>25.956666666666656</c:v>
                </c:pt>
                <c:pt idx="1149">
                  <c:v>25.974571428571423</c:v>
                </c:pt>
                <c:pt idx="1150">
                  <c:v>25.91990476190476</c:v>
                </c:pt>
                <c:pt idx="1151">
                  <c:v>25.892952380952373</c:v>
                </c:pt>
                <c:pt idx="1152">
                  <c:v>25.838095238095235</c:v>
                </c:pt>
                <c:pt idx="1153">
                  <c:v>25.781619047619042</c:v>
                </c:pt>
                <c:pt idx="1154">
                  <c:v>25.657904761904756</c:v>
                </c:pt>
                <c:pt idx="1155">
                  <c:v>25.478000000000002</c:v>
                </c:pt>
                <c:pt idx="1156">
                  <c:v>25.323428571428572</c:v>
                </c:pt>
                <c:pt idx="1157">
                  <c:v>25.12857142857143</c:v>
                </c:pt>
                <c:pt idx="1158">
                  <c:v>24.963238095238097</c:v>
                </c:pt>
                <c:pt idx="1159">
                  <c:v>24.784190476190478</c:v>
                </c:pt>
                <c:pt idx="1160">
                  <c:v>24.630761904761908</c:v>
                </c:pt>
                <c:pt idx="1161">
                  <c:v>24.513904761904772</c:v>
                </c:pt>
                <c:pt idx="1162">
                  <c:v>24.416190476190486</c:v>
                </c:pt>
                <c:pt idx="1163">
                  <c:v>24.257047619047629</c:v>
                </c:pt>
                <c:pt idx="1164">
                  <c:v>24.062285714285721</c:v>
                </c:pt>
                <c:pt idx="1165">
                  <c:v>23.904476190476196</c:v>
                </c:pt>
                <c:pt idx="1166">
                  <c:v>23.724952380952388</c:v>
                </c:pt>
                <c:pt idx="1167">
                  <c:v>23.594285714285718</c:v>
                </c:pt>
                <c:pt idx="1168">
                  <c:v>23.522190476190485</c:v>
                </c:pt>
                <c:pt idx="1169">
                  <c:v>23.493047619047623</c:v>
                </c:pt>
                <c:pt idx="1170">
                  <c:v>23.428952380952385</c:v>
                </c:pt>
                <c:pt idx="1171">
                  <c:v>23.392571428571429</c:v>
                </c:pt>
                <c:pt idx="1172">
                  <c:v>23.373238095238104</c:v>
                </c:pt>
                <c:pt idx="1173">
                  <c:v>23.416000000000007</c:v>
                </c:pt>
                <c:pt idx="1174">
                  <c:v>23.478285714285722</c:v>
                </c:pt>
                <c:pt idx="1175">
                  <c:v>23.557809523809528</c:v>
                </c:pt>
                <c:pt idx="1176">
                  <c:v>23.606571428571439</c:v>
                </c:pt>
                <c:pt idx="1177">
                  <c:v>23.66380952380953</c:v>
                </c:pt>
                <c:pt idx="1178">
                  <c:v>23.69914285714286</c:v>
                </c:pt>
                <c:pt idx="1179">
                  <c:v>23.843809523809526</c:v>
                </c:pt>
                <c:pt idx="1180">
                  <c:v>23.891142857142853</c:v>
                </c:pt>
                <c:pt idx="1181">
                  <c:v>23.938571428571425</c:v>
                </c:pt>
                <c:pt idx="1182">
                  <c:v>23.994857142857136</c:v>
                </c:pt>
                <c:pt idx="1183">
                  <c:v>24.038666666666657</c:v>
                </c:pt>
                <c:pt idx="1184">
                  <c:v>24.065523809523796</c:v>
                </c:pt>
                <c:pt idx="1185">
                  <c:v>24.06495238095237</c:v>
                </c:pt>
                <c:pt idx="1186">
                  <c:v>24.114857142857129</c:v>
                </c:pt>
                <c:pt idx="1187">
                  <c:v>24.144761904761889</c:v>
                </c:pt>
                <c:pt idx="1188">
                  <c:v>24.164285714285704</c:v>
                </c:pt>
                <c:pt idx="1189">
                  <c:v>24.147904761904748</c:v>
                </c:pt>
                <c:pt idx="1190">
                  <c:v>24.195714285714271</c:v>
                </c:pt>
                <c:pt idx="1191">
                  <c:v>24.193904761904751</c:v>
                </c:pt>
                <c:pt idx="1192">
                  <c:v>24.16666666666665</c:v>
                </c:pt>
                <c:pt idx="1193">
                  <c:v>24.1582857142857</c:v>
                </c:pt>
                <c:pt idx="1194">
                  <c:v>24.193942307692289</c:v>
                </c:pt>
                <c:pt idx="1195">
                  <c:v>24.221067961165033</c:v>
                </c:pt>
                <c:pt idx="1196">
                  <c:v>24.237941176470571</c:v>
                </c:pt>
                <c:pt idx="1197">
                  <c:v>24.234059405940574</c:v>
                </c:pt>
                <c:pt idx="1198">
                  <c:v>24.241499999999984</c:v>
                </c:pt>
                <c:pt idx="1199">
                  <c:v>24.245555555555537</c:v>
                </c:pt>
                <c:pt idx="1200">
                  <c:v>24.255714285714266</c:v>
                </c:pt>
                <c:pt idx="1201">
                  <c:v>24.247319587628855</c:v>
                </c:pt>
                <c:pt idx="1202">
                  <c:v>24.214062499999986</c:v>
                </c:pt>
                <c:pt idx="1203">
                  <c:v>24.145684210526301</c:v>
                </c:pt>
                <c:pt idx="1204">
                  <c:v>24.100212765957433</c:v>
                </c:pt>
                <c:pt idx="1205">
                  <c:v>23.992580645161279</c:v>
                </c:pt>
                <c:pt idx="1206">
                  <c:v>23.86999999999999</c:v>
                </c:pt>
                <c:pt idx="1207">
                  <c:v>23.765384615384605</c:v>
                </c:pt>
                <c:pt idx="1208">
                  <c:v>23.67466666666666</c:v>
                </c:pt>
                <c:pt idx="1209">
                  <c:v>23.461348314606735</c:v>
                </c:pt>
                <c:pt idx="1210">
                  <c:v>23.366136363636361</c:v>
                </c:pt>
                <c:pt idx="1211">
                  <c:v>23.278505747126434</c:v>
                </c:pt>
                <c:pt idx="1212">
                  <c:v>23.259418604651156</c:v>
                </c:pt>
                <c:pt idx="1213">
                  <c:v>23.301176470588228</c:v>
                </c:pt>
                <c:pt idx="1214">
                  <c:v>23.294761904761899</c:v>
                </c:pt>
                <c:pt idx="1215">
                  <c:v>23.327831325301197</c:v>
                </c:pt>
                <c:pt idx="1216">
                  <c:v>23.36975609756097</c:v>
                </c:pt>
                <c:pt idx="1217">
                  <c:v>23.38666666666666</c:v>
                </c:pt>
                <c:pt idx="1218">
                  <c:v>23.399749999999994</c:v>
                </c:pt>
                <c:pt idx="1219">
                  <c:v>23.428354430379741</c:v>
                </c:pt>
                <c:pt idx="1220">
                  <c:v>23.451410256410252</c:v>
                </c:pt>
                <c:pt idx="1221">
                  <c:v>23.508441558441554</c:v>
                </c:pt>
                <c:pt idx="1222">
                  <c:v>23.554342105263153</c:v>
                </c:pt>
                <c:pt idx="1223">
                  <c:v>23.564266666666661</c:v>
                </c:pt>
                <c:pt idx="1224">
                  <c:v>23.61351351351351</c:v>
                </c:pt>
                <c:pt idx="1225">
                  <c:v>23.641232876712326</c:v>
                </c:pt>
                <c:pt idx="1226">
                  <c:v>23.683472222222221</c:v>
                </c:pt>
                <c:pt idx="1227">
                  <c:v>23.718028169014083</c:v>
                </c:pt>
                <c:pt idx="1228">
                  <c:v>23.720571428571429</c:v>
                </c:pt>
                <c:pt idx="1229">
                  <c:v>23.717826086956524</c:v>
                </c:pt>
                <c:pt idx="1230">
                  <c:v>23.713382352941181</c:v>
                </c:pt>
                <c:pt idx="1231">
                  <c:v>23.688507462686573</c:v>
                </c:pt>
                <c:pt idx="1232">
                  <c:v>23.651666666666671</c:v>
                </c:pt>
                <c:pt idx="1233">
                  <c:v>23.528000000000002</c:v>
                </c:pt>
                <c:pt idx="1234">
                  <c:v>23.448125000000005</c:v>
                </c:pt>
                <c:pt idx="1235">
                  <c:v>23.336984126984134</c:v>
                </c:pt>
                <c:pt idx="1236">
                  <c:v>23.230967741935491</c:v>
                </c:pt>
                <c:pt idx="1237">
                  <c:v>23.191803278688528</c:v>
                </c:pt>
                <c:pt idx="1238">
                  <c:v>23.121166666666674</c:v>
                </c:pt>
                <c:pt idx="1239">
                  <c:v>23.051864406779664</c:v>
                </c:pt>
                <c:pt idx="1240">
                  <c:v>23.067931034482765</c:v>
                </c:pt>
                <c:pt idx="1241">
                  <c:v>23.086140350877198</c:v>
                </c:pt>
                <c:pt idx="1242">
                  <c:v>23.106428571428577</c:v>
                </c:pt>
                <c:pt idx="1243">
                  <c:v>23.116181818181825</c:v>
                </c:pt>
                <c:pt idx="1244">
                  <c:v>23.113888888888894</c:v>
                </c:pt>
                <c:pt idx="1245">
                  <c:v>23.086603773584912</c:v>
                </c:pt>
                <c:pt idx="1246">
                  <c:v>22.979230769230778</c:v>
                </c:pt>
                <c:pt idx="1247">
                  <c:v>22.903333333333336</c:v>
                </c:pt>
                <c:pt idx="1248">
                  <c:v>22.810400000000005</c:v>
                </c:pt>
                <c:pt idx="1249">
                  <c:v>22.734081632653066</c:v>
                </c:pt>
                <c:pt idx="1250">
                  <c:v>22.740833333333331</c:v>
                </c:pt>
                <c:pt idx="1251">
                  <c:v>22.640000000000004</c:v>
                </c:pt>
                <c:pt idx="1252">
                  <c:v>22.566956521739129</c:v>
                </c:pt>
                <c:pt idx="1253">
                  <c:v>22.517111111111113</c:v>
                </c:pt>
                <c:pt idx="1254">
                  <c:v>22.380454545454548</c:v>
                </c:pt>
                <c:pt idx="1255">
                  <c:v>22.350465116279072</c:v>
                </c:pt>
                <c:pt idx="1256">
                  <c:v>22.252380952380957</c:v>
                </c:pt>
                <c:pt idx="1257">
                  <c:v>22.203902439024393</c:v>
                </c:pt>
                <c:pt idx="1258">
                  <c:v>22.068999999999999</c:v>
                </c:pt>
                <c:pt idx="1259">
                  <c:v>22.052564102564101</c:v>
                </c:pt>
                <c:pt idx="1260">
                  <c:v>22.091578947368419</c:v>
                </c:pt>
                <c:pt idx="1261">
                  <c:v>22.128108108108108</c:v>
                </c:pt>
                <c:pt idx="1262">
                  <c:v>22.228333333333332</c:v>
                </c:pt>
                <c:pt idx="1263">
                  <c:v>22.336000000000002</c:v>
                </c:pt>
                <c:pt idx="1264">
                  <c:v>22.47735294117647</c:v>
                </c:pt>
                <c:pt idx="1265">
                  <c:v>22.65757575757576</c:v>
                </c:pt>
                <c:pt idx="1266">
                  <c:v>22.832812500000003</c:v>
                </c:pt>
                <c:pt idx="1267">
                  <c:v>22.970967741935485</c:v>
                </c:pt>
                <c:pt idx="1268">
                  <c:v>23.115999999999996</c:v>
                </c:pt>
                <c:pt idx="1269">
                  <c:v>23.194482758620691</c:v>
                </c:pt>
                <c:pt idx="1270">
                  <c:v>23.346428571428572</c:v>
                </c:pt>
                <c:pt idx="1271">
                  <c:v>23.495555555555555</c:v>
                </c:pt>
                <c:pt idx="1272">
                  <c:v>23.660000000000004</c:v>
                </c:pt>
                <c:pt idx="1273">
                  <c:v>23.824800000000003</c:v>
                </c:pt>
                <c:pt idx="1274">
                  <c:v>23.88666666666667</c:v>
                </c:pt>
                <c:pt idx="1275">
                  <c:v>24.033913043478265</c:v>
                </c:pt>
                <c:pt idx="1276">
                  <c:v>24.12</c:v>
                </c:pt>
                <c:pt idx="1277">
                  <c:v>24.245714285714289</c:v>
                </c:pt>
                <c:pt idx="1278">
                  <c:v>24.234500000000004</c:v>
                </c:pt>
                <c:pt idx="1279">
                  <c:v>24.171052631578949</c:v>
                </c:pt>
                <c:pt idx="1280">
                  <c:v>24.066666666666677</c:v>
                </c:pt>
                <c:pt idx="1281">
                  <c:v>23.862941176470592</c:v>
                </c:pt>
                <c:pt idx="1282">
                  <c:v>23.716875000000002</c:v>
                </c:pt>
                <c:pt idx="1283">
                  <c:v>23.574666666666666</c:v>
                </c:pt>
                <c:pt idx="1284">
                  <c:v>22.866428571428571</c:v>
                </c:pt>
                <c:pt idx="1285">
                  <c:v>22.74923076923077</c:v>
                </c:pt>
                <c:pt idx="1286">
                  <c:v>22.635833333333334</c:v>
                </c:pt>
                <c:pt idx="1287">
                  <c:v>22.574545454545454</c:v>
                </c:pt>
                <c:pt idx="1288">
                  <c:v>22.594999999999999</c:v>
                </c:pt>
                <c:pt idx="1289">
                  <c:v>22.745555555555555</c:v>
                </c:pt>
                <c:pt idx="1290">
                  <c:v>23.1875</c:v>
                </c:pt>
                <c:pt idx="1291">
                  <c:v>22.900000000000002</c:v>
                </c:pt>
                <c:pt idx="1292">
                  <c:v>22.383333333333329</c:v>
                </c:pt>
                <c:pt idx="1293">
                  <c:v>21.975999999999999</c:v>
                </c:pt>
                <c:pt idx="1294">
                  <c:v>22.085000000000001</c:v>
                </c:pt>
                <c:pt idx="1295">
                  <c:v>20.733333333333334</c:v>
                </c:pt>
                <c:pt idx="1296">
                  <c:v>20.689999999999998</c:v>
                </c:pt>
                <c:pt idx="1297">
                  <c:v>21.72</c:v>
                </c:pt>
              </c:numCache>
            </c:numRef>
          </c:val>
          <c:smooth val="0"/>
          <c:extLst>
            <c:ext xmlns:c16="http://schemas.microsoft.com/office/drawing/2014/chart" uri="{C3380CC4-5D6E-409C-BE32-E72D297353CC}">
              <c16:uniqueId val="{00000001-ACA6-4E7C-B94E-B91DF7C8A440}"/>
            </c:ext>
          </c:extLst>
        </c:ser>
        <c:dLbls>
          <c:showLegendKey val="0"/>
          <c:showVal val="0"/>
          <c:showCatName val="0"/>
          <c:showSerName val="0"/>
          <c:showPercent val="0"/>
          <c:showBubbleSize val="0"/>
        </c:dLbls>
        <c:marker val="1"/>
        <c:smooth val="0"/>
        <c:axId val="125747104"/>
        <c:axId val="125749600"/>
      </c:lineChart>
      <c:lineChart>
        <c:grouping val="standard"/>
        <c:varyColors val="0"/>
        <c:ser>
          <c:idx val="2"/>
          <c:order val="2"/>
          <c:tx>
            <c:strRef>
              <c:f>[grafy_prezentace.xlsx]List7!$D$5</c:f>
              <c:strCache>
                <c:ptCount val="1"/>
                <c:pt idx="0">
                  <c:v>S&amp;P 500</c:v>
                </c:pt>
              </c:strCache>
            </c:strRef>
          </c:tx>
          <c:spPr>
            <a:ln w="28575" cap="rnd">
              <a:solidFill>
                <a:srgbClr val="C00000"/>
              </a:solidFill>
              <a:round/>
            </a:ln>
            <a:effectLst/>
          </c:spPr>
          <c:marker>
            <c:symbol val="none"/>
          </c:marker>
          <c:cat>
            <c:numRef>
              <c:f>[grafy_prezentace.xlsx]List7!$A$6:$A$1303</c:f>
              <c:numCache>
                <c:formatCode>dd\.mm\.yyyy</c:formatCode>
                <c:ptCount val="1298"/>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numCache>
            </c:numRef>
          </c:cat>
          <c:val>
            <c:numRef>
              <c:f>[grafy_prezentace.xlsx]List7!$D$6:$D$1303</c:f>
              <c:numCache>
                <c:formatCode>General</c:formatCode>
                <c:ptCount val="1298"/>
                <c:pt idx="0">
                  <c:v>5870.62</c:v>
                </c:pt>
                <c:pt idx="1">
                  <c:v>5995.54</c:v>
                </c:pt>
                <c:pt idx="2">
                  <c:v>5728.8</c:v>
                </c:pt>
                <c:pt idx="3">
                  <c:v>5808.12</c:v>
                </c:pt>
                <c:pt idx="4">
                  <c:v>5864.67</c:v>
                </c:pt>
                <c:pt idx="5">
                  <c:v>5815.03</c:v>
                </c:pt>
                <c:pt idx="6">
                  <c:v>5751.07</c:v>
                </c:pt>
                <c:pt idx="7">
                  <c:v>5738.17</c:v>
                </c:pt>
                <c:pt idx="8">
                  <c:v>5702.55</c:v>
                </c:pt>
                <c:pt idx="9">
                  <c:v>5626.02</c:v>
                </c:pt>
                <c:pt idx="10">
                  <c:v>5408.42</c:v>
                </c:pt>
                <c:pt idx="11">
                  <c:v>5648.4</c:v>
                </c:pt>
                <c:pt idx="12">
                  <c:v>5634.61</c:v>
                </c:pt>
                <c:pt idx="13">
                  <c:v>5554.25</c:v>
                </c:pt>
                <c:pt idx="14">
                  <c:v>5344.16</c:v>
                </c:pt>
                <c:pt idx="15">
                  <c:v>5346.56</c:v>
                </c:pt>
                <c:pt idx="16">
                  <c:v>5459.1</c:v>
                </c:pt>
                <c:pt idx="17">
                  <c:v>5505</c:v>
                </c:pt>
                <c:pt idx="18">
                  <c:v>5615.35</c:v>
                </c:pt>
                <c:pt idx="19">
                  <c:v>5567.19</c:v>
                </c:pt>
                <c:pt idx="20">
                  <c:v>5460.48</c:v>
                </c:pt>
                <c:pt idx="21">
                  <c:v>5464.62</c:v>
                </c:pt>
                <c:pt idx="22">
                  <c:v>5431.6</c:v>
                </c:pt>
                <c:pt idx="23">
                  <c:v>5346.99</c:v>
                </c:pt>
                <c:pt idx="24">
                  <c:v>5277.51</c:v>
                </c:pt>
                <c:pt idx="25">
                  <c:v>5304.72</c:v>
                </c:pt>
                <c:pt idx="26">
                  <c:v>5303.27</c:v>
                </c:pt>
                <c:pt idx="27">
                  <c:v>5222.68</c:v>
                </c:pt>
                <c:pt idx="28">
                  <c:v>5127.79</c:v>
                </c:pt>
                <c:pt idx="29">
                  <c:v>5099.96</c:v>
                </c:pt>
                <c:pt idx="30">
                  <c:v>4967.2299999999996</c:v>
                </c:pt>
                <c:pt idx="31">
                  <c:v>5123.41</c:v>
                </c:pt>
                <c:pt idx="32">
                  <c:v>5204.34</c:v>
                </c:pt>
                <c:pt idx="33">
                  <c:v>5254.35</c:v>
                </c:pt>
                <c:pt idx="34">
                  <c:v>5234.18</c:v>
                </c:pt>
                <c:pt idx="35">
                  <c:v>5117.09</c:v>
                </c:pt>
                <c:pt idx="36">
                  <c:v>5123.6899999999996</c:v>
                </c:pt>
                <c:pt idx="37">
                  <c:v>5137.08</c:v>
                </c:pt>
                <c:pt idx="38">
                  <c:v>5088.8</c:v>
                </c:pt>
                <c:pt idx="39">
                  <c:v>5005.57</c:v>
                </c:pt>
                <c:pt idx="40">
                  <c:v>5026.6099999999997</c:v>
                </c:pt>
                <c:pt idx="41">
                  <c:v>4958.6099999999997</c:v>
                </c:pt>
                <c:pt idx="42">
                  <c:v>4890.97</c:v>
                </c:pt>
                <c:pt idx="43">
                  <c:v>4839.8100000000004</c:v>
                </c:pt>
                <c:pt idx="44">
                  <c:v>4783.83</c:v>
                </c:pt>
                <c:pt idx="45">
                  <c:v>4697.24</c:v>
                </c:pt>
                <c:pt idx="46">
                  <c:v>4769.83</c:v>
                </c:pt>
                <c:pt idx="47">
                  <c:v>4754.63</c:v>
                </c:pt>
                <c:pt idx="48">
                  <c:v>4719.1899999999996</c:v>
                </c:pt>
                <c:pt idx="49">
                  <c:v>4604.37</c:v>
                </c:pt>
                <c:pt idx="50">
                  <c:v>4594.63</c:v>
                </c:pt>
                <c:pt idx="51">
                  <c:v>4559.34</c:v>
                </c:pt>
                <c:pt idx="52">
                  <c:v>4514.0200000000004</c:v>
                </c:pt>
                <c:pt idx="53">
                  <c:v>4415.24</c:v>
                </c:pt>
                <c:pt idx="54">
                  <c:v>4358.34</c:v>
                </c:pt>
                <c:pt idx="55">
                  <c:v>4117.37</c:v>
                </c:pt>
                <c:pt idx="56">
                  <c:v>4224.16</c:v>
                </c:pt>
                <c:pt idx="57">
                  <c:v>4327.78</c:v>
                </c:pt>
                <c:pt idx="58">
                  <c:v>4308.5</c:v>
                </c:pt>
                <c:pt idx="59">
                  <c:v>4288.05</c:v>
                </c:pt>
                <c:pt idx="60">
                  <c:v>4320.0600000000004</c:v>
                </c:pt>
                <c:pt idx="61">
                  <c:v>4450.32</c:v>
                </c:pt>
                <c:pt idx="62">
                  <c:v>4457.49</c:v>
                </c:pt>
                <c:pt idx="63">
                  <c:v>4515.7700000000004</c:v>
                </c:pt>
                <c:pt idx="64">
                  <c:v>4405.71</c:v>
                </c:pt>
                <c:pt idx="65">
                  <c:v>4369.71</c:v>
                </c:pt>
                <c:pt idx="66">
                  <c:v>4464.05</c:v>
                </c:pt>
                <c:pt idx="67">
                  <c:v>4478.03</c:v>
                </c:pt>
                <c:pt idx="68">
                  <c:v>4582.2299999999996</c:v>
                </c:pt>
                <c:pt idx="69">
                  <c:v>4536.34</c:v>
                </c:pt>
                <c:pt idx="70">
                  <c:v>4505.42</c:v>
                </c:pt>
                <c:pt idx="71">
                  <c:v>4398.95</c:v>
                </c:pt>
                <c:pt idx="72">
                  <c:v>4450.38</c:v>
                </c:pt>
                <c:pt idx="73">
                  <c:v>4348.33</c:v>
                </c:pt>
                <c:pt idx="74">
                  <c:v>4409.59</c:v>
                </c:pt>
                <c:pt idx="75">
                  <c:v>4298.8599999999997</c:v>
                </c:pt>
                <c:pt idx="76">
                  <c:v>4282.37</c:v>
                </c:pt>
                <c:pt idx="77">
                  <c:v>4205.45</c:v>
                </c:pt>
                <c:pt idx="78">
                  <c:v>4191.9799999999996</c:v>
                </c:pt>
                <c:pt idx="79">
                  <c:v>4124.08</c:v>
                </c:pt>
                <c:pt idx="80">
                  <c:v>4136.25</c:v>
                </c:pt>
                <c:pt idx="81">
                  <c:v>4169.4799999999996</c:v>
                </c:pt>
                <c:pt idx="82">
                  <c:v>4133.5200000000004</c:v>
                </c:pt>
                <c:pt idx="83">
                  <c:v>4137.6400000000003</c:v>
                </c:pt>
                <c:pt idx="84">
                  <c:v>4105.0200000000004</c:v>
                </c:pt>
                <c:pt idx="85">
                  <c:v>4109.3100000000004</c:v>
                </c:pt>
                <c:pt idx="86">
                  <c:v>3970.99</c:v>
                </c:pt>
                <c:pt idx="87">
                  <c:v>3916.64</c:v>
                </c:pt>
                <c:pt idx="88">
                  <c:v>3861.59</c:v>
                </c:pt>
                <c:pt idx="89">
                  <c:v>4045.64</c:v>
                </c:pt>
                <c:pt idx="90">
                  <c:v>3970.04</c:v>
                </c:pt>
                <c:pt idx="91">
                  <c:v>4079.09</c:v>
                </c:pt>
                <c:pt idx="92">
                  <c:v>4090.46</c:v>
                </c:pt>
                <c:pt idx="93">
                  <c:v>4136.4799999999996</c:v>
                </c:pt>
                <c:pt idx="94">
                  <c:v>4070.56</c:v>
                </c:pt>
                <c:pt idx="95">
                  <c:v>3972.61</c:v>
                </c:pt>
                <c:pt idx="96">
                  <c:v>3999.09</c:v>
                </c:pt>
                <c:pt idx="97">
                  <c:v>3895.08</c:v>
                </c:pt>
                <c:pt idx="98">
                  <c:v>3839.5</c:v>
                </c:pt>
                <c:pt idx="99">
                  <c:v>3844.82</c:v>
                </c:pt>
                <c:pt idx="100">
                  <c:v>3852.36</c:v>
                </c:pt>
                <c:pt idx="101">
                  <c:v>3934.38</c:v>
                </c:pt>
                <c:pt idx="102">
                  <c:v>4071.7</c:v>
                </c:pt>
                <c:pt idx="103">
                  <c:v>4026.12</c:v>
                </c:pt>
                <c:pt idx="104">
                  <c:v>3965.34</c:v>
                </c:pt>
                <c:pt idx="105">
                  <c:v>3992.93</c:v>
                </c:pt>
                <c:pt idx="106">
                  <c:v>3770.55</c:v>
                </c:pt>
                <c:pt idx="107">
                  <c:v>3901.06</c:v>
                </c:pt>
                <c:pt idx="108">
                  <c:v>3752.75</c:v>
                </c:pt>
                <c:pt idx="109">
                  <c:v>3583.07</c:v>
                </c:pt>
                <c:pt idx="110">
                  <c:v>3639.66</c:v>
                </c:pt>
                <c:pt idx="111">
                  <c:v>3585.62</c:v>
                </c:pt>
                <c:pt idx="112">
                  <c:v>3693.23</c:v>
                </c:pt>
                <c:pt idx="113">
                  <c:v>3873.33</c:v>
                </c:pt>
                <c:pt idx="114">
                  <c:v>4067.36</c:v>
                </c:pt>
                <c:pt idx="115">
                  <c:v>3924.26</c:v>
                </c:pt>
                <c:pt idx="116">
                  <c:v>4057.66</c:v>
                </c:pt>
                <c:pt idx="117">
                  <c:v>4228.4799999999996</c:v>
                </c:pt>
                <c:pt idx="118">
                  <c:v>4280.1499999999996</c:v>
                </c:pt>
                <c:pt idx="119">
                  <c:v>4145.1899999999996</c:v>
                </c:pt>
                <c:pt idx="120">
                  <c:v>4130.29</c:v>
                </c:pt>
                <c:pt idx="121">
                  <c:v>3961.63</c:v>
                </c:pt>
                <c:pt idx="122">
                  <c:v>3863.16</c:v>
                </c:pt>
                <c:pt idx="123">
                  <c:v>3899.38</c:v>
                </c:pt>
                <c:pt idx="124">
                  <c:v>3825.33</c:v>
                </c:pt>
                <c:pt idx="125">
                  <c:v>3911.74</c:v>
                </c:pt>
                <c:pt idx="126">
                  <c:v>3674.84</c:v>
                </c:pt>
                <c:pt idx="127">
                  <c:v>3900.86</c:v>
                </c:pt>
                <c:pt idx="128">
                  <c:v>4108.54</c:v>
                </c:pt>
                <c:pt idx="129">
                  <c:v>4158.24</c:v>
                </c:pt>
                <c:pt idx="130">
                  <c:v>3901.36</c:v>
                </c:pt>
                <c:pt idx="131">
                  <c:v>4023.89</c:v>
                </c:pt>
                <c:pt idx="132">
                  <c:v>4123.34</c:v>
                </c:pt>
                <c:pt idx="133">
                  <c:v>4131.93</c:v>
                </c:pt>
                <c:pt idx="134">
                  <c:v>4271.78</c:v>
                </c:pt>
                <c:pt idx="135">
                  <c:v>4392.59</c:v>
                </c:pt>
                <c:pt idx="136">
                  <c:v>4488.28</c:v>
                </c:pt>
                <c:pt idx="137">
                  <c:v>4545.8599999999997</c:v>
                </c:pt>
                <c:pt idx="138">
                  <c:v>4543.0600000000004</c:v>
                </c:pt>
                <c:pt idx="139">
                  <c:v>4463.12</c:v>
                </c:pt>
                <c:pt idx="140">
                  <c:v>4204.3100000000004</c:v>
                </c:pt>
                <c:pt idx="141">
                  <c:v>4328.87</c:v>
                </c:pt>
                <c:pt idx="142">
                  <c:v>4384.6499999999996</c:v>
                </c:pt>
                <c:pt idx="143">
                  <c:v>4348.87</c:v>
                </c:pt>
                <c:pt idx="144">
                  <c:v>4418.6400000000003</c:v>
                </c:pt>
                <c:pt idx="145">
                  <c:v>4500.53</c:v>
                </c:pt>
                <c:pt idx="146">
                  <c:v>4431.8500000000004</c:v>
                </c:pt>
                <c:pt idx="147">
                  <c:v>4397.9399999999996</c:v>
                </c:pt>
                <c:pt idx="148">
                  <c:v>4662.8500000000004</c:v>
                </c:pt>
                <c:pt idx="149">
                  <c:v>4677.03</c:v>
                </c:pt>
                <c:pt idx="150">
                  <c:v>4766.18</c:v>
                </c:pt>
                <c:pt idx="151">
                  <c:v>4725.79</c:v>
                </c:pt>
                <c:pt idx="152">
                  <c:v>4620.6400000000003</c:v>
                </c:pt>
                <c:pt idx="153">
                  <c:v>4712.0200000000004</c:v>
                </c:pt>
                <c:pt idx="154">
                  <c:v>4538.43</c:v>
                </c:pt>
                <c:pt idx="155">
                  <c:v>4594.62</c:v>
                </c:pt>
                <c:pt idx="156">
                  <c:v>4697.96</c:v>
                </c:pt>
                <c:pt idx="157">
                  <c:v>4682.8500000000004</c:v>
                </c:pt>
                <c:pt idx="158">
                  <c:v>4697.53</c:v>
                </c:pt>
                <c:pt idx="159">
                  <c:v>4605.38</c:v>
                </c:pt>
                <c:pt idx="160">
                  <c:v>4544.8999999999996</c:v>
                </c:pt>
                <c:pt idx="161">
                  <c:v>4471.37</c:v>
                </c:pt>
                <c:pt idx="162">
                  <c:v>4391.34</c:v>
                </c:pt>
                <c:pt idx="163">
                  <c:v>4357.04</c:v>
                </c:pt>
                <c:pt idx="164">
                  <c:v>4455.4799999999996</c:v>
                </c:pt>
                <c:pt idx="165">
                  <c:v>4432.99</c:v>
                </c:pt>
                <c:pt idx="166">
                  <c:v>4458.58</c:v>
                </c:pt>
                <c:pt idx="167">
                  <c:v>4535.43</c:v>
                </c:pt>
                <c:pt idx="168">
                  <c:v>4509.37</c:v>
                </c:pt>
                <c:pt idx="169">
                  <c:v>4441.67</c:v>
                </c:pt>
                <c:pt idx="170">
                  <c:v>4468</c:v>
                </c:pt>
                <c:pt idx="171">
                  <c:v>4436.5200000000004</c:v>
                </c:pt>
                <c:pt idx="172">
                  <c:v>4395.26</c:v>
                </c:pt>
                <c:pt idx="173">
                  <c:v>4411.79</c:v>
                </c:pt>
                <c:pt idx="174">
                  <c:v>4327.16</c:v>
                </c:pt>
                <c:pt idx="175">
                  <c:v>4369.55</c:v>
                </c:pt>
                <c:pt idx="176">
                  <c:v>4352.34</c:v>
                </c:pt>
                <c:pt idx="177">
                  <c:v>4280.7</c:v>
                </c:pt>
                <c:pt idx="178">
                  <c:v>4166.45</c:v>
                </c:pt>
                <c:pt idx="179">
                  <c:v>4247.4399999999996</c:v>
                </c:pt>
                <c:pt idx="180">
                  <c:v>4229.8900000000003</c:v>
                </c:pt>
                <c:pt idx="181">
                  <c:v>4204.1099999999997</c:v>
                </c:pt>
                <c:pt idx="182">
                  <c:v>4155.8599999999997</c:v>
                </c:pt>
                <c:pt idx="183">
                  <c:v>4173.8500000000004</c:v>
                </c:pt>
                <c:pt idx="184">
                  <c:v>4232.6000000000004</c:v>
                </c:pt>
                <c:pt idx="185">
                  <c:v>4181.17</c:v>
                </c:pt>
                <c:pt idx="186">
                  <c:v>4180.17</c:v>
                </c:pt>
                <c:pt idx="187">
                  <c:v>4185.47</c:v>
                </c:pt>
                <c:pt idx="188">
                  <c:v>4128.8</c:v>
                </c:pt>
                <c:pt idx="189">
                  <c:v>4019.87</c:v>
                </c:pt>
                <c:pt idx="190">
                  <c:v>3974.54</c:v>
                </c:pt>
                <c:pt idx="191">
                  <c:v>3913.1</c:v>
                </c:pt>
                <c:pt idx="192">
                  <c:v>3943.34</c:v>
                </c:pt>
                <c:pt idx="193">
                  <c:v>3841.94</c:v>
                </c:pt>
                <c:pt idx="194">
                  <c:v>3811.15</c:v>
                </c:pt>
                <c:pt idx="195">
                  <c:v>3906.71</c:v>
                </c:pt>
                <c:pt idx="196">
                  <c:v>3934.83</c:v>
                </c:pt>
                <c:pt idx="197">
                  <c:v>3886.83</c:v>
                </c:pt>
                <c:pt idx="198">
                  <c:v>3714.24</c:v>
                </c:pt>
                <c:pt idx="199">
                  <c:v>3841.47</c:v>
                </c:pt>
                <c:pt idx="200">
                  <c:v>3768.25</c:v>
                </c:pt>
                <c:pt idx="201">
                  <c:v>3824.68</c:v>
                </c:pt>
                <c:pt idx="202">
                  <c:v>3756.07</c:v>
                </c:pt>
                <c:pt idx="203">
                  <c:v>3703.06</c:v>
                </c:pt>
                <c:pt idx="204">
                  <c:v>3709.41</c:v>
                </c:pt>
                <c:pt idx="205">
                  <c:v>3663.46</c:v>
                </c:pt>
                <c:pt idx="206">
                  <c:v>3699.12</c:v>
                </c:pt>
                <c:pt idx="207">
                  <c:v>3638.35</c:v>
                </c:pt>
                <c:pt idx="208">
                  <c:v>3557.54</c:v>
                </c:pt>
                <c:pt idx="209">
                  <c:v>3585.15</c:v>
                </c:pt>
                <c:pt idx="210">
                  <c:v>3509.44</c:v>
                </c:pt>
                <c:pt idx="211">
                  <c:v>3269.96</c:v>
                </c:pt>
                <c:pt idx="212">
                  <c:v>3465.39</c:v>
                </c:pt>
                <c:pt idx="213">
                  <c:v>3483.81</c:v>
                </c:pt>
                <c:pt idx="214">
                  <c:v>3477.13</c:v>
                </c:pt>
                <c:pt idx="215">
                  <c:v>3348.44</c:v>
                </c:pt>
                <c:pt idx="216">
                  <c:v>3298.46</c:v>
                </c:pt>
                <c:pt idx="217">
                  <c:v>3319.47</c:v>
                </c:pt>
                <c:pt idx="218">
                  <c:v>3340.97</c:v>
                </c:pt>
                <c:pt idx="219">
                  <c:v>3426.96</c:v>
                </c:pt>
                <c:pt idx="220">
                  <c:v>3508.01</c:v>
                </c:pt>
                <c:pt idx="221">
                  <c:v>3397.16</c:v>
                </c:pt>
                <c:pt idx="222">
                  <c:v>3372.85</c:v>
                </c:pt>
                <c:pt idx="223">
                  <c:v>3351.28</c:v>
                </c:pt>
                <c:pt idx="224">
                  <c:v>3271.12</c:v>
                </c:pt>
                <c:pt idx="225">
                  <c:v>3215.63</c:v>
                </c:pt>
                <c:pt idx="226">
                  <c:v>3224.73</c:v>
                </c:pt>
                <c:pt idx="227">
                  <c:v>3185.04</c:v>
                </c:pt>
                <c:pt idx="228">
                  <c:v>3130.01</c:v>
                </c:pt>
                <c:pt idx="229">
                  <c:v>3009.05</c:v>
                </c:pt>
                <c:pt idx="230">
                  <c:v>3097.74</c:v>
                </c:pt>
                <c:pt idx="231">
                  <c:v>3041.31</c:v>
                </c:pt>
                <c:pt idx="232">
                  <c:v>3193.93</c:v>
                </c:pt>
                <c:pt idx="233">
                  <c:v>3044.31</c:v>
                </c:pt>
                <c:pt idx="234">
                  <c:v>2955.45</c:v>
                </c:pt>
                <c:pt idx="235">
                  <c:v>2863.7</c:v>
                </c:pt>
                <c:pt idx="236">
                  <c:v>2929.8</c:v>
                </c:pt>
                <c:pt idx="237">
                  <c:v>2830.71</c:v>
                </c:pt>
                <c:pt idx="238">
                  <c:v>2836.74</c:v>
                </c:pt>
                <c:pt idx="239">
                  <c:v>2874.56</c:v>
                </c:pt>
                <c:pt idx="240">
                  <c:v>2789.82</c:v>
                </c:pt>
                <c:pt idx="241">
                  <c:v>2488.65</c:v>
                </c:pt>
                <c:pt idx="242">
                  <c:v>2541.4699999999998</c:v>
                </c:pt>
                <c:pt idx="243">
                  <c:v>2304.92</c:v>
                </c:pt>
                <c:pt idx="244">
                  <c:v>2711.02</c:v>
                </c:pt>
                <c:pt idx="245">
                  <c:v>2972.37</c:v>
                </c:pt>
                <c:pt idx="246">
                  <c:v>2954.22</c:v>
                </c:pt>
                <c:pt idx="247">
                  <c:v>3337.75</c:v>
                </c:pt>
                <c:pt idx="248">
                  <c:v>3380.16</c:v>
                </c:pt>
                <c:pt idx="249">
                  <c:v>3327.71</c:v>
                </c:pt>
                <c:pt idx="250">
                  <c:v>3225.52</c:v>
                </c:pt>
                <c:pt idx="251">
                  <c:v>3295.47</c:v>
                </c:pt>
                <c:pt idx="252">
                  <c:v>3329.62</c:v>
                </c:pt>
                <c:pt idx="253">
                  <c:v>3265.35</c:v>
                </c:pt>
                <c:pt idx="254">
                  <c:v>3234.85</c:v>
                </c:pt>
                <c:pt idx="255">
                  <c:v>3240.02</c:v>
                </c:pt>
                <c:pt idx="256">
                  <c:v>3221.22</c:v>
                </c:pt>
                <c:pt idx="257">
                  <c:v>3168.8</c:v>
                </c:pt>
                <c:pt idx="258">
                  <c:v>3145.91</c:v>
                </c:pt>
                <c:pt idx="259">
                  <c:v>3140.98</c:v>
                </c:pt>
                <c:pt idx="260">
                  <c:v>3110.29</c:v>
                </c:pt>
                <c:pt idx="261">
                  <c:v>3120.46</c:v>
                </c:pt>
                <c:pt idx="262">
                  <c:v>3093.08</c:v>
                </c:pt>
                <c:pt idx="263">
                  <c:v>3066.91</c:v>
                </c:pt>
                <c:pt idx="264">
                  <c:v>3022.55</c:v>
                </c:pt>
                <c:pt idx="265">
                  <c:v>2986.2</c:v>
                </c:pt>
                <c:pt idx="266">
                  <c:v>2970.27</c:v>
                </c:pt>
                <c:pt idx="267">
                  <c:v>2952.01</c:v>
                </c:pt>
                <c:pt idx="268">
                  <c:v>2961.79</c:v>
                </c:pt>
                <c:pt idx="269">
                  <c:v>2992.07</c:v>
                </c:pt>
                <c:pt idx="270">
                  <c:v>3007.39</c:v>
                </c:pt>
                <c:pt idx="271">
                  <c:v>2978.71</c:v>
                </c:pt>
                <c:pt idx="272">
                  <c:v>2926.46</c:v>
                </c:pt>
                <c:pt idx="273">
                  <c:v>2847.11</c:v>
                </c:pt>
                <c:pt idx="274">
                  <c:v>2888.68</c:v>
                </c:pt>
                <c:pt idx="275">
                  <c:v>2918.65</c:v>
                </c:pt>
                <c:pt idx="276">
                  <c:v>2932.05</c:v>
                </c:pt>
                <c:pt idx="277">
                  <c:v>3025.86</c:v>
                </c:pt>
                <c:pt idx="278">
                  <c:v>2976.61</c:v>
                </c:pt>
                <c:pt idx="279">
                  <c:v>3013.77</c:v>
                </c:pt>
                <c:pt idx="280">
                  <c:v>2990.41</c:v>
                </c:pt>
                <c:pt idx="281">
                  <c:v>2941.76</c:v>
                </c:pt>
                <c:pt idx="282">
                  <c:v>2950.46</c:v>
                </c:pt>
                <c:pt idx="283">
                  <c:v>2886.98</c:v>
                </c:pt>
                <c:pt idx="284">
                  <c:v>2873.34</c:v>
                </c:pt>
                <c:pt idx="285">
                  <c:v>2752.06</c:v>
                </c:pt>
                <c:pt idx="286">
                  <c:v>2826.06</c:v>
                </c:pt>
                <c:pt idx="287">
                  <c:v>2859.53</c:v>
                </c:pt>
                <c:pt idx="288">
                  <c:v>2881.4</c:v>
                </c:pt>
                <c:pt idx="289">
                  <c:v>2945.64</c:v>
                </c:pt>
                <c:pt idx="290">
                  <c:v>2939.88</c:v>
                </c:pt>
                <c:pt idx="291">
                  <c:v>2905.03</c:v>
                </c:pt>
                <c:pt idx="292">
                  <c:v>2907.41</c:v>
                </c:pt>
                <c:pt idx="293">
                  <c:v>2892.74</c:v>
                </c:pt>
                <c:pt idx="294">
                  <c:v>2834.4</c:v>
                </c:pt>
                <c:pt idx="295">
                  <c:v>2800.71</c:v>
                </c:pt>
                <c:pt idx="296">
                  <c:v>2822.48</c:v>
                </c:pt>
                <c:pt idx="297">
                  <c:v>2743.07</c:v>
                </c:pt>
                <c:pt idx="298">
                  <c:v>2803.69</c:v>
                </c:pt>
                <c:pt idx="299">
                  <c:v>2792.67</c:v>
                </c:pt>
                <c:pt idx="300">
                  <c:v>2775.6</c:v>
                </c:pt>
                <c:pt idx="301">
                  <c:v>2707.88</c:v>
                </c:pt>
                <c:pt idx="302">
                  <c:v>2706.53</c:v>
                </c:pt>
                <c:pt idx="303">
                  <c:v>2664.76</c:v>
                </c:pt>
                <c:pt idx="304">
                  <c:v>2670.71</c:v>
                </c:pt>
                <c:pt idx="305">
                  <c:v>2596.2600000000002</c:v>
                </c:pt>
                <c:pt idx="306">
                  <c:v>2531.94</c:v>
                </c:pt>
                <c:pt idx="307">
                  <c:v>2485.7399999999998</c:v>
                </c:pt>
                <c:pt idx="308">
                  <c:v>2416.62</c:v>
                </c:pt>
                <c:pt idx="309">
                  <c:v>2599.9499999999998</c:v>
                </c:pt>
                <c:pt idx="310">
                  <c:v>2633.08</c:v>
                </c:pt>
                <c:pt idx="311">
                  <c:v>2760.17</c:v>
                </c:pt>
                <c:pt idx="312">
                  <c:v>2632.56</c:v>
                </c:pt>
                <c:pt idx="313">
                  <c:v>2736.27</c:v>
                </c:pt>
                <c:pt idx="314">
                  <c:v>2781.01</c:v>
                </c:pt>
                <c:pt idx="315">
                  <c:v>2723.06</c:v>
                </c:pt>
                <c:pt idx="316">
                  <c:v>2658.69</c:v>
                </c:pt>
                <c:pt idx="317">
                  <c:v>2767.78</c:v>
                </c:pt>
                <c:pt idx="318">
                  <c:v>2767.13</c:v>
                </c:pt>
                <c:pt idx="319">
                  <c:v>2885.57</c:v>
                </c:pt>
                <c:pt idx="320">
                  <c:v>2913.98</c:v>
                </c:pt>
                <c:pt idx="321">
                  <c:v>2929.67</c:v>
                </c:pt>
                <c:pt idx="322">
                  <c:v>2904.98</c:v>
                </c:pt>
                <c:pt idx="323">
                  <c:v>2871.68</c:v>
                </c:pt>
                <c:pt idx="324">
                  <c:v>2901.52</c:v>
                </c:pt>
                <c:pt idx="325">
                  <c:v>2874.69</c:v>
                </c:pt>
                <c:pt idx="326">
                  <c:v>2850.13</c:v>
                </c:pt>
                <c:pt idx="327">
                  <c:v>2833.28</c:v>
                </c:pt>
                <c:pt idx="328">
                  <c:v>2840.35</c:v>
                </c:pt>
                <c:pt idx="329">
                  <c:v>2818.82</c:v>
                </c:pt>
                <c:pt idx="330">
                  <c:v>2801.83</c:v>
                </c:pt>
                <c:pt idx="331">
                  <c:v>2801.31</c:v>
                </c:pt>
                <c:pt idx="332">
                  <c:v>2759.82</c:v>
                </c:pt>
                <c:pt idx="333">
                  <c:v>2718.37</c:v>
                </c:pt>
                <c:pt idx="334">
                  <c:v>2754.88</c:v>
                </c:pt>
                <c:pt idx="335">
                  <c:v>2779.66</c:v>
                </c:pt>
                <c:pt idx="336">
                  <c:v>2779.03</c:v>
                </c:pt>
                <c:pt idx="337">
                  <c:v>2734.62</c:v>
                </c:pt>
                <c:pt idx="338">
                  <c:v>2721.33</c:v>
                </c:pt>
                <c:pt idx="339">
                  <c:v>2712.97</c:v>
                </c:pt>
                <c:pt idx="340">
                  <c:v>2727.72</c:v>
                </c:pt>
                <c:pt idx="341">
                  <c:v>2663.42</c:v>
                </c:pt>
                <c:pt idx="342">
                  <c:v>2669.91</c:v>
                </c:pt>
                <c:pt idx="343">
                  <c:v>2670.14</c:v>
                </c:pt>
                <c:pt idx="344">
                  <c:v>2656.3</c:v>
                </c:pt>
                <c:pt idx="345">
                  <c:v>2604.4699999999998</c:v>
                </c:pt>
                <c:pt idx="346">
                  <c:v>2640.87</c:v>
                </c:pt>
                <c:pt idx="347">
                  <c:v>2588.2600000000002</c:v>
                </c:pt>
                <c:pt idx="348">
                  <c:v>2752.01</c:v>
                </c:pt>
                <c:pt idx="349">
                  <c:v>2786.57</c:v>
                </c:pt>
                <c:pt idx="350">
                  <c:v>2691.25</c:v>
                </c:pt>
                <c:pt idx="351">
                  <c:v>2747.3</c:v>
                </c:pt>
                <c:pt idx="352">
                  <c:v>2732.22</c:v>
                </c:pt>
                <c:pt idx="353">
                  <c:v>2619.5500000000002</c:v>
                </c:pt>
                <c:pt idx="354">
                  <c:v>2762.13</c:v>
                </c:pt>
                <c:pt idx="355">
                  <c:v>2872.87</c:v>
                </c:pt>
                <c:pt idx="356">
                  <c:v>2810.3</c:v>
                </c:pt>
                <c:pt idx="357">
                  <c:v>2786.24</c:v>
                </c:pt>
                <c:pt idx="358">
                  <c:v>2743.15</c:v>
                </c:pt>
                <c:pt idx="359">
                  <c:v>2673.61</c:v>
                </c:pt>
                <c:pt idx="360">
                  <c:v>2683.34</c:v>
                </c:pt>
                <c:pt idx="361">
                  <c:v>2675.81</c:v>
                </c:pt>
                <c:pt idx="362">
                  <c:v>2651.5</c:v>
                </c:pt>
                <c:pt idx="363">
                  <c:v>2642.22</c:v>
                </c:pt>
                <c:pt idx="364">
                  <c:v>2602.42</c:v>
                </c:pt>
                <c:pt idx="365">
                  <c:v>2578.85</c:v>
                </c:pt>
                <c:pt idx="366">
                  <c:v>2582.3000000000002</c:v>
                </c:pt>
                <c:pt idx="367">
                  <c:v>2587.84</c:v>
                </c:pt>
                <c:pt idx="368">
                  <c:v>2581.0700000000002</c:v>
                </c:pt>
                <c:pt idx="369">
                  <c:v>2575.21</c:v>
                </c:pt>
                <c:pt idx="370">
                  <c:v>2553.17</c:v>
                </c:pt>
                <c:pt idx="371">
                  <c:v>2549.33</c:v>
                </c:pt>
                <c:pt idx="372">
                  <c:v>2519.36</c:v>
                </c:pt>
                <c:pt idx="373">
                  <c:v>2502.2199999999998</c:v>
                </c:pt>
                <c:pt idx="374">
                  <c:v>2500.23</c:v>
                </c:pt>
                <c:pt idx="375">
                  <c:v>2461.4299999999998</c:v>
                </c:pt>
                <c:pt idx="376">
                  <c:v>2476.5500000000002</c:v>
                </c:pt>
                <c:pt idx="377">
                  <c:v>2443.0500000000002</c:v>
                </c:pt>
                <c:pt idx="378">
                  <c:v>2425.5500000000002</c:v>
                </c:pt>
                <c:pt idx="379">
                  <c:v>2441.3200000000002</c:v>
                </c:pt>
                <c:pt idx="380">
                  <c:v>2476.83</c:v>
                </c:pt>
                <c:pt idx="381">
                  <c:v>2472.1</c:v>
                </c:pt>
                <c:pt idx="382">
                  <c:v>2472.54</c:v>
                </c:pt>
                <c:pt idx="383">
                  <c:v>2459.27</c:v>
                </c:pt>
                <c:pt idx="384">
                  <c:v>2425.1799999999998</c:v>
                </c:pt>
                <c:pt idx="385">
                  <c:v>2423.41</c:v>
                </c:pt>
                <c:pt idx="386">
                  <c:v>2438.3000000000002</c:v>
                </c:pt>
                <c:pt idx="387">
                  <c:v>2433.15</c:v>
                </c:pt>
                <c:pt idx="388">
                  <c:v>2431.77</c:v>
                </c:pt>
                <c:pt idx="389">
                  <c:v>2439.0700000000002</c:v>
                </c:pt>
                <c:pt idx="390">
                  <c:v>2415.8200000000002</c:v>
                </c:pt>
                <c:pt idx="391">
                  <c:v>2381.73</c:v>
                </c:pt>
                <c:pt idx="392">
                  <c:v>2390.9</c:v>
                </c:pt>
                <c:pt idx="393">
                  <c:v>2399.29</c:v>
                </c:pt>
                <c:pt idx="394">
                  <c:v>2384.1999999999998</c:v>
                </c:pt>
                <c:pt idx="395">
                  <c:v>2348.69</c:v>
                </c:pt>
                <c:pt idx="396">
                  <c:v>2328.9499999999998</c:v>
                </c:pt>
                <c:pt idx="397">
                  <c:v>2355.54</c:v>
                </c:pt>
                <c:pt idx="398">
                  <c:v>2362.7199999999998</c:v>
                </c:pt>
                <c:pt idx="399">
                  <c:v>2343.98</c:v>
                </c:pt>
                <c:pt idx="400">
                  <c:v>2378.25</c:v>
                </c:pt>
                <c:pt idx="401">
                  <c:v>2372.6</c:v>
                </c:pt>
                <c:pt idx="402">
                  <c:v>2383.12</c:v>
                </c:pt>
                <c:pt idx="403">
                  <c:v>2367.34</c:v>
                </c:pt>
                <c:pt idx="404">
                  <c:v>2351.16</c:v>
                </c:pt>
                <c:pt idx="405">
                  <c:v>2316.1</c:v>
                </c:pt>
                <c:pt idx="406">
                  <c:v>2297.42</c:v>
                </c:pt>
                <c:pt idx="407">
                  <c:v>2294.69</c:v>
                </c:pt>
                <c:pt idx="408">
                  <c:v>2271.31</c:v>
                </c:pt>
                <c:pt idx="409">
                  <c:v>2274.64</c:v>
                </c:pt>
                <c:pt idx="410">
                  <c:v>2276.98</c:v>
                </c:pt>
                <c:pt idx="411">
                  <c:v>2238.83</c:v>
                </c:pt>
                <c:pt idx="412">
                  <c:v>2263.79</c:v>
                </c:pt>
                <c:pt idx="413">
                  <c:v>2258.0700000000002</c:v>
                </c:pt>
                <c:pt idx="414">
                  <c:v>2259.5300000000002</c:v>
                </c:pt>
                <c:pt idx="415">
                  <c:v>2191.9499999999998</c:v>
                </c:pt>
                <c:pt idx="416">
                  <c:v>2213.35</c:v>
                </c:pt>
                <c:pt idx="417">
                  <c:v>2181.9</c:v>
                </c:pt>
                <c:pt idx="418">
                  <c:v>2164.4499999999998</c:v>
                </c:pt>
                <c:pt idx="419">
                  <c:v>2085.1799999999998</c:v>
                </c:pt>
                <c:pt idx="420">
                  <c:v>2126.41</c:v>
                </c:pt>
                <c:pt idx="421">
                  <c:v>2141.16</c:v>
                </c:pt>
                <c:pt idx="422">
                  <c:v>2132.98</c:v>
                </c:pt>
                <c:pt idx="423">
                  <c:v>2153.7399999999998</c:v>
                </c:pt>
                <c:pt idx="424">
                  <c:v>2168.27</c:v>
                </c:pt>
                <c:pt idx="425">
                  <c:v>2164.69</c:v>
                </c:pt>
                <c:pt idx="426">
                  <c:v>2139.16</c:v>
                </c:pt>
                <c:pt idx="427">
                  <c:v>2127.81</c:v>
                </c:pt>
                <c:pt idx="428">
                  <c:v>2179.98</c:v>
                </c:pt>
                <c:pt idx="429">
                  <c:v>2169.04</c:v>
                </c:pt>
                <c:pt idx="430">
                  <c:v>2183.87</c:v>
                </c:pt>
                <c:pt idx="431">
                  <c:v>2184.0500000000002</c:v>
                </c:pt>
                <c:pt idx="432">
                  <c:v>2182.87</c:v>
                </c:pt>
                <c:pt idx="433">
                  <c:v>2173.6</c:v>
                </c:pt>
                <c:pt idx="434">
                  <c:v>2175.0300000000002</c:v>
                </c:pt>
                <c:pt idx="435">
                  <c:v>2161.7399999999998</c:v>
                </c:pt>
                <c:pt idx="436">
                  <c:v>2129.9</c:v>
                </c:pt>
                <c:pt idx="437">
                  <c:v>2102.9499999999998</c:v>
                </c:pt>
                <c:pt idx="438">
                  <c:v>2037.41</c:v>
                </c:pt>
                <c:pt idx="439">
                  <c:v>2071.2199999999998</c:v>
                </c:pt>
                <c:pt idx="440">
                  <c:v>2096.0700000000002</c:v>
                </c:pt>
                <c:pt idx="441">
                  <c:v>2099.13</c:v>
                </c:pt>
                <c:pt idx="442">
                  <c:v>2099.06</c:v>
                </c:pt>
                <c:pt idx="443">
                  <c:v>2052.3200000000002</c:v>
                </c:pt>
                <c:pt idx="444">
                  <c:v>2046.61</c:v>
                </c:pt>
                <c:pt idx="445">
                  <c:v>2057.14</c:v>
                </c:pt>
                <c:pt idx="446">
                  <c:v>2065.3000000000002</c:v>
                </c:pt>
                <c:pt idx="447">
                  <c:v>2091.58</c:v>
                </c:pt>
                <c:pt idx="448">
                  <c:v>2080.73</c:v>
                </c:pt>
                <c:pt idx="449">
                  <c:v>2047.6</c:v>
                </c:pt>
                <c:pt idx="450">
                  <c:v>2072.7800000000002</c:v>
                </c:pt>
                <c:pt idx="451">
                  <c:v>2035.94</c:v>
                </c:pt>
                <c:pt idx="452">
                  <c:v>2049.58</c:v>
                </c:pt>
                <c:pt idx="453">
                  <c:v>2022.19</c:v>
                </c:pt>
                <c:pt idx="454">
                  <c:v>1999.99</c:v>
                </c:pt>
                <c:pt idx="455">
                  <c:v>1948.05</c:v>
                </c:pt>
                <c:pt idx="456">
                  <c:v>1917.78</c:v>
                </c:pt>
                <c:pt idx="457">
                  <c:v>1864.78</c:v>
                </c:pt>
                <c:pt idx="458">
                  <c:v>1880.05</c:v>
                </c:pt>
                <c:pt idx="459">
                  <c:v>1940.24</c:v>
                </c:pt>
                <c:pt idx="460">
                  <c:v>1906.9</c:v>
                </c:pt>
                <c:pt idx="461">
                  <c:v>1880.33</c:v>
                </c:pt>
                <c:pt idx="462">
                  <c:v>1922.03</c:v>
                </c:pt>
                <c:pt idx="463">
                  <c:v>2043.94</c:v>
                </c:pt>
                <c:pt idx="464">
                  <c:v>2060.9899999999998</c:v>
                </c:pt>
                <c:pt idx="465">
                  <c:v>2005.55</c:v>
                </c:pt>
                <c:pt idx="466">
                  <c:v>2012.37</c:v>
                </c:pt>
                <c:pt idx="467">
                  <c:v>2091.69</c:v>
                </c:pt>
                <c:pt idx="468">
                  <c:v>2090.11</c:v>
                </c:pt>
                <c:pt idx="469">
                  <c:v>2089.17</c:v>
                </c:pt>
                <c:pt idx="470">
                  <c:v>2023.04</c:v>
                </c:pt>
                <c:pt idx="471">
                  <c:v>2099.1999999999998</c:v>
                </c:pt>
                <c:pt idx="472">
                  <c:v>2079.36</c:v>
                </c:pt>
                <c:pt idx="473">
                  <c:v>2075.15</c:v>
                </c:pt>
                <c:pt idx="474">
                  <c:v>2033.11</c:v>
                </c:pt>
                <c:pt idx="475">
                  <c:v>2014.89</c:v>
                </c:pt>
                <c:pt idx="476">
                  <c:v>1951.36</c:v>
                </c:pt>
                <c:pt idx="477">
                  <c:v>1931.34</c:v>
                </c:pt>
                <c:pt idx="478">
                  <c:v>1958.03</c:v>
                </c:pt>
                <c:pt idx="479">
                  <c:v>1961.05</c:v>
                </c:pt>
                <c:pt idx="480">
                  <c:v>1921.22</c:v>
                </c:pt>
                <c:pt idx="481">
                  <c:v>1988.87</c:v>
                </c:pt>
                <c:pt idx="482">
                  <c:v>1970.89</c:v>
                </c:pt>
                <c:pt idx="483">
                  <c:v>2091.54</c:v>
                </c:pt>
                <c:pt idx="484">
                  <c:v>2077.5700000000002</c:v>
                </c:pt>
                <c:pt idx="485">
                  <c:v>2103.84</c:v>
                </c:pt>
                <c:pt idx="486">
                  <c:v>2079.65</c:v>
                </c:pt>
                <c:pt idx="487">
                  <c:v>2126.64</c:v>
                </c:pt>
                <c:pt idx="488">
                  <c:v>2076.62</c:v>
                </c:pt>
                <c:pt idx="489">
                  <c:v>2076.7800000000002</c:v>
                </c:pt>
                <c:pt idx="490">
                  <c:v>2101.4899999999998</c:v>
                </c:pt>
                <c:pt idx="491">
                  <c:v>2109.9899999999998</c:v>
                </c:pt>
                <c:pt idx="492">
                  <c:v>2094.11</c:v>
                </c:pt>
                <c:pt idx="493">
                  <c:v>2092.83</c:v>
                </c:pt>
                <c:pt idx="494">
                  <c:v>2107.39</c:v>
                </c:pt>
                <c:pt idx="495">
                  <c:v>2126.06</c:v>
                </c:pt>
                <c:pt idx="496">
                  <c:v>2122.73</c:v>
                </c:pt>
                <c:pt idx="497">
                  <c:v>2116.1</c:v>
                </c:pt>
                <c:pt idx="498">
                  <c:v>2108.29</c:v>
                </c:pt>
                <c:pt idx="499">
                  <c:v>2117.69</c:v>
                </c:pt>
                <c:pt idx="500">
                  <c:v>2081.1799999999998</c:v>
                </c:pt>
                <c:pt idx="501">
                  <c:v>2102.06</c:v>
                </c:pt>
                <c:pt idx="502">
                  <c:v>2066.96</c:v>
                </c:pt>
                <c:pt idx="503">
                  <c:v>2061.02</c:v>
                </c:pt>
                <c:pt idx="504">
                  <c:v>2108.1</c:v>
                </c:pt>
                <c:pt idx="505">
                  <c:v>2053.4</c:v>
                </c:pt>
                <c:pt idx="506">
                  <c:v>2071.2600000000002</c:v>
                </c:pt>
                <c:pt idx="507">
                  <c:v>2104.5</c:v>
                </c:pt>
                <c:pt idx="508">
                  <c:v>2110.3000000000002</c:v>
                </c:pt>
                <c:pt idx="509">
                  <c:v>2096.9899999999998</c:v>
                </c:pt>
                <c:pt idx="510">
                  <c:v>2055.4699999999998</c:v>
                </c:pt>
                <c:pt idx="511">
                  <c:v>1994.99</c:v>
                </c:pt>
                <c:pt idx="512">
                  <c:v>2051.8200000000002</c:v>
                </c:pt>
                <c:pt idx="513">
                  <c:v>2019.42</c:v>
                </c:pt>
                <c:pt idx="514">
                  <c:v>2044.81</c:v>
                </c:pt>
                <c:pt idx="515">
                  <c:v>2058.1999999999998</c:v>
                </c:pt>
                <c:pt idx="516">
                  <c:v>2088.77</c:v>
                </c:pt>
                <c:pt idx="517">
                  <c:v>2070.65</c:v>
                </c:pt>
                <c:pt idx="518">
                  <c:v>2002.33</c:v>
                </c:pt>
                <c:pt idx="519">
                  <c:v>2075.37</c:v>
                </c:pt>
                <c:pt idx="520">
                  <c:v>2067.56</c:v>
                </c:pt>
                <c:pt idx="521">
                  <c:v>2063.5</c:v>
                </c:pt>
                <c:pt idx="522">
                  <c:v>2039.82</c:v>
                </c:pt>
                <c:pt idx="523">
                  <c:v>2031.92</c:v>
                </c:pt>
                <c:pt idx="524">
                  <c:v>2018.05</c:v>
                </c:pt>
                <c:pt idx="525">
                  <c:v>1964.58</c:v>
                </c:pt>
                <c:pt idx="526">
                  <c:v>1886.76</c:v>
                </c:pt>
                <c:pt idx="527">
                  <c:v>1906.13</c:v>
                </c:pt>
                <c:pt idx="528">
                  <c:v>1967.9</c:v>
                </c:pt>
                <c:pt idx="529">
                  <c:v>1982.85</c:v>
                </c:pt>
                <c:pt idx="530">
                  <c:v>2010.4</c:v>
                </c:pt>
                <c:pt idx="531">
                  <c:v>1985.54</c:v>
                </c:pt>
                <c:pt idx="532">
                  <c:v>2007.71</c:v>
                </c:pt>
                <c:pt idx="533">
                  <c:v>2003.37</c:v>
                </c:pt>
                <c:pt idx="534">
                  <c:v>1988.4</c:v>
                </c:pt>
                <c:pt idx="535">
                  <c:v>1955.06</c:v>
                </c:pt>
                <c:pt idx="536">
                  <c:v>1931.59</c:v>
                </c:pt>
                <c:pt idx="537">
                  <c:v>1925.15</c:v>
                </c:pt>
                <c:pt idx="538">
                  <c:v>1978.34</c:v>
                </c:pt>
                <c:pt idx="539">
                  <c:v>1978.22</c:v>
                </c:pt>
                <c:pt idx="540">
                  <c:v>1967.57</c:v>
                </c:pt>
                <c:pt idx="541">
                  <c:v>1985.44</c:v>
                </c:pt>
                <c:pt idx="542">
                  <c:v>1960.96</c:v>
                </c:pt>
                <c:pt idx="543">
                  <c:v>1962.87</c:v>
                </c:pt>
                <c:pt idx="544">
                  <c:v>1936.16</c:v>
                </c:pt>
                <c:pt idx="545">
                  <c:v>1949.44</c:v>
                </c:pt>
                <c:pt idx="546">
                  <c:v>1923.57</c:v>
                </c:pt>
                <c:pt idx="547">
                  <c:v>1900.53</c:v>
                </c:pt>
                <c:pt idx="548">
                  <c:v>1877.86</c:v>
                </c:pt>
                <c:pt idx="549">
                  <c:v>1878.48</c:v>
                </c:pt>
                <c:pt idx="550">
                  <c:v>1881.14</c:v>
                </c:pt>
                <c:pt idx="551">
                  <c:v>1863.4</c:v>
                </c:pt>
                <c:pt idx="552">
                  <c:v>1864.85</c:v>
                </c:pt>
                <c:pt idx="553">
                  <c:v>1815.69</c:v>
                </c:pt>
                <c:pt idx="554">
                  <c:v>1865.09</c:v>
                </c:pt>
                <c:pt idx="555">
                  <c:v>1857.62</c:v>
                </c:pt>
                <c:pt idx="556">
                  <c:v>1866.52</c:v>
                </c:pt>
                <c:pt idx="557">
                  <c:v>1841.13</c:v>
                </c:pt>
                <c:pt idx="558">
                  <c:v>1878.04</c:v>
                </c:pt>
                <c:pt idx="559">
                  <c:v>1859.45</c:v>
                </c:pt>
                <c:pt idx="560">
                  <c:v>1836.25</c:v>
                </c:pt>
                <c:pt idx="561">
                  <c:v>1838.63</c:v>
                </c:pt>
                <c:pt idx="562">
                  <c:v>1797.02</c:v>
                </c:pt>
                <c:pt idx="563">
                  <c:v>1782.59</c:v>
                </c:pt>
                <c:pt idx="564">
                  <c:v>1790.29</c:v>
                </c:pt>
                <c:pt idx="565">
                  <c:v>1838.7</c:v>
                </c:pt>
                <c:pt idx="566">
                  <c:v>1842.37</c:v>
                </c:pt>
                <c:pt idx="567">
                  <c:v>1831.37</c:v>
                </c:pt>
                <c:pt idx="568">
                  <c:v>1841.4</c:v>
                </c:pt>
                <c:pt idx="569">
                  <c:v>1818.32</c:v>
                </c:pt>
                <c:pt idx="570">
                  <c:v>1775.32</c:v>
                </c:pt>
                <c:pt idx="571">
                  <c:v>1805.09</c:v>
                </c:pt>
                <c:pt idx="572">
                  <c:v>1805.81</c:v>
                </c:pt>
                <c:pt idx="573">
                  <c:v>1804.76</c:v>
                </c:pt>
                <c:pt idx="574">
                  <c:v>1798.18</c:v>
                </c:pt>
                <c:pt idx="575">
                  <c:v>1770.61</c:v>
                </c:pt>
                <c:pt idx="576">
                  <c:v>1761.64</c:v>
                </c:pt>
                <c:pt idx="577">
                  <c:v>1759.77</c:v>
                </c:pt>
                <c:pt idx="578">
                  <c:v>1744.5</c:v>
                </c:pt>
                <c:pt idx="579">
                  <c:v>1703.2</c:v>
                </c:pt>
                <c:pt idx="580">
                  <c:v>1690.5</c:v>
                </c:pt>
                <c:pt idx="581">
                  <c:v>1691.75</c:v>
                </c:pt>
                <c:pt idx="582">
                  <c:v>1709.91</c:v>
                </c:pt>
                <c:pt idx="583">
                  <c:v>1687.99</c:v>
                </c:pt>
                <c:pt idx="584">
                  <c:v>1655.17</c:v>
                </c:pt>
                <c:pt idx="585">
                  <c:v>1632.97</c:v>
                </c:pt>
                <c:pt idx="586">
                  <c:v>1663.5</c:v>
                </c:pt>
                <c:pt idx="587">
                  <c:v>1655.83</c:v>
                </c:pt>
                <c:pt idx="588">
                  <c:v>1691.42</c:v>
                </c:pt>
                <c:pt idx="589">
                  <c:v>1709.67</c:v>
                </c:pt>
                <c:pt idx="590">
                  <c:v>1691.65</c:v>
                </c:pt>
                <c:pt idx="591">
                  <c:v>1692.09</c:v>
                </c:pt>
                <c:pt idx="592">
                  <c:v>1680.19</c:v>
                </c:pt>
                <c:pt idx="593">
                  <c:v>1631.89</c:v>
                </c:pt>
                <c:pt idx="594">
                  <c:v>1606.28</c:v>
                </c:pt>
                <c:pt idx="595">
                  <c:v>1592.43</c:v>
                </c:pt>
                <c:pt idx="596">
                  <c:v>1626.73</c:v>
                </c:pt>
                <c:pt idx="597">
                  <c:v>1643.38</c:v>
                </c:pt>
                <c:pt idx="598">
                  <c:v>1630.74</c:v>
                </c:pt>
                <c:pt idx="599">
                  <c:v>1649.6</c:v>
                </c:pt>
                <c:pt idx="600">
                  <c:v>1667.47</c:v>
                </c:pt>
                <c:pt idx="601">
                  <c:v>1633.7</c:v>
                </c:pt>
                <c:pt idx="602">
                  <c:v>1614.42</c:v>
                </c:pt>
                <c:pt idx="603">
                  <c:v>1582.24</c:v>
                </c:pt>
                <c:pt idx="604">
                  <c:v>1555.25</c:v>
                </c:pt>
                <c:pt idx="605">
                  <c:v>1588.85</c:v>
                </c:pt>
                <c:pt idx="606">
                  <c:v>1553.28</c:v>
                </c:pt>
                <c:pt idx="607">
                  <c:v>1569.19</c:v>
                </c:pt>
                <c:pt idx="608">
                  <c:v>1556.89</c:v>
                </c:pt>
                <c:pt idx="609">
                  <c:v>1560.7</c:v>
                </c:pt>
                <c:pt idx="610">
                  <c:v>1551.18</c:v>
                </c:pt>
                <c:pt idx="611">
                  <c:v>1518.2</c:v>
                </c:pt>
                <c:pt idx="612">
                  <c:v>1515.6</c:v>
                </c:pt>
                <c:pt idx="613">
                  <c:v>1519.79</c:v>
                </c:pt>
                <c:pt idx="614">
                  <c:v>1517.93</c:v>
                </c:pt>
                <c:pt idx="615">
                  <c:v>1513.17</c:v>
                </c:pt>
                <c:pt idx="616">
                  <c:v>1502.96</c:v>
                </c:pt>
                <c:pt idx="617">
                  <c:v>1485.98</c:v>
                </c:pt>
                <c:pt idx="618">
                  <c:v>1472.05</c:v>
                </c:pt>
                <c:pt idx="619">
                  <c:v>1466.47</c:v>
                </c:pt>
                <c:pt idx="620">
                  <c:v>1402.43</c:v>
                </c:pt>
                <c:pt idx="621">
                  <c:v>1430.15</c:v>
                </c:pt>
                <c:pt idx="622">
                  <c:v>1413.58</c:v>
                </c:pt>
                <c:pt idx="623">
                  <c:v>1418.07</c:v>
                </c:pt>
                <c:pt idx="624">
                  <c:v>1416.18</c:v>
                </c:pt>
                <c:pt idx="625">
                  <c:v>1409.15</c:v>
                </c:pt>
                <c:pt idx="626">
                  <c:v>1359.88</c:v>
                </c:pt>
                <c:pt idx="627">
                  <c:v>1379.85</c:v>
                </c:pt>
                <c:pt idx="628">
                  <c:v>1414.2</c:v>
                </c:pt>
                <c:pt idx="629">
                  <c:v>1411.94</c:v>
                </c:pt>
                <c:pt idx="630">
                  <c:v>1433.19</c:v>
                </c:pt>
                <c:pt idx="631">
                  <c:v>1428.59</c:v>
                </c:pt>
                <c:pt idx="632">
                  <c:v>1460.93</c:v>
                </c:pt>
                <c:pt idx="633">
                  <c:v>1440.67</c:v>
                </c:pt>
                <c:pt idx="634">
                  <c:v>1460.15</c:v>
                </c:pt>
                <c:pt idx="635">
                  <c:v>1465.77</c:v>
                </c:pt>
                <c:pt idx="636">
                  <c:v>1437.92</c:v>
                </c:pt>
                <c:pt idx="637">
                  <c:v>1406.58</c:v>
                </c:pt>
                <c:pt idx="638">
                  <c:v>1411.13</c:v>
                </c:pt>
                <c:pt idx="639">
                  <c:v>1418.16</c:v>
                </c:pt>
                <c:pt idx="640">
                  <c:v>1405.87</c:v>
                </c:pt>
                <c:pt idx="641">
                  <c:v>1390.99</c:v>
                </c:pt>
                <c:pt idx="642">
                  <c:v>1385.97</c:v>
                </c:pt>
                <c:pt idx="643">
                  <c:v>1362.66</c:v>
                </c:pt>
                <c:pt idx="644">
                  <c:v>1356.78</c:v>
                </c:pt>
                <c:pt idx="645">
                  <c:v>1354.68</c:v>
                </c:pt>
                <c:pt idx="646">
                  <c:v>1362.16</c:v>
                </c:pt>
                <c:pt idx="647">
                  <c:v>1335.02</c:v>
                </c:pt>
                <c:pt idx="648">
                  <c:v>1342.84</c:v>
                </c:pt>
                <c:pt idx="649">
                  <c:v>1325.66</c:v>
                </c:pt>
                <c:pt idx="650">
                  <c:v>1278.05</c:v>
                </c:pt>
                <c:pt idx="651">
                  <c:v>1317.82</c:v>
                </c:pt>
                <c:pt idx="652">
                  <c:v>1295.22</c:v>
                </c:pt>
                <c:pt idx="653">
                  <c:v>1353.39</c:v>
                </c:pt>
                <c:pt idx="654">
                  <c:v>1369.1</c:v>
                </c:pt>
                <c:pt idx="655">
                  <c:v>1403.36</c:v>
                </c:pt>
                <c:pt idx="656">
                  <c:v>1378.53</c:v>
                </c:pt>
                <c:pt idx="657">
                  <c:v>1370.26</c:v>
                </c:pt>
                <c:pt idx="658">
                  <c:v>1398.08</c:v>
                </c:pt>
                <c:pt idx="659">
                  <c:v>1408.47</c:v>
                </c:pt>
                <c:pt idx="660">
                  <c:v>1397.11</c:v>
                </c:pt>
                <c:pt idx="661">
                  <c:v>1404.17</c:v>
                </c:pt>
                <c:pt idx="662">
                  <c:v>1370.87</c:v>
                </c:pt>
                <c:pt idx="663">
                  <c:v>1369.63</c:v>
                </c:pt>
                <c:pt idx="664">
                  <c:v>1365.74</c:v>
                </c:pt>
                <c:pt idx="665">
                  <c:v>1361.23</c:v>
                </c:pt>
                <c:pt idx="666">
                  <c:v>1342.64</c:v>
                </c:pt>
                <c:pt idx="667">
                  <c:v>1344.9</c:v>
                </c:pt>
                <c:pt idx="668">
                  <c:v>1316.33</c:v>
                </c:pt>
                <c:pt idx="669">
                  <c:v>1315.38</c:v>
                </c:pt>
                <c:pt idx="670">
                  <c:v>1289.0899999999999</c:v>
                </c:pt>
                <c:pt idx="671">
                  <c:v>1277.81</c:v>
                </c:pt>
                <c:pt idx="672">
                  <c:v>1257.6099999999999</c:v>
                </c:pt>
                <c:pt idx="673">
                  <c:v>1265.33</c:v>
                </c:pt>
                <c:pt idx="674">
                  <c:v>1219.6600000000001</c:v>
                </c:pt>
                <c:pt idx="675">
                  <c:v>1255.19</c:v>
                </c:pt>
                <c:pt idx="676">
                  <c:v>1244.28</c:v>
                </c:pt>
                <c:pt idx="677">
                  <c:v>1158.67</c:v>
                </c:pt>
                <c:pt idx="678">
                  <c:v>1215.6500000000001</c:v>
                </c:pt>
                <c:pt idx="679">
                  <c:v>1263.8599999999999</c:v>
                </c:pt>
                <c:pt idx="680">
                  <c:v>1253.23</c:v>
                </c:pt>
                <c:pt idx="681">
                  <c:v>1285.0899999999999</c:v>
                </c:pt>
                <c:pt idx="682">
                  <c:v>1238.25</c:v>
                </c:pt>
                <c:pt idx="683">
                  <c:v>1224.58</c:v>
                </c:pt>
                <c:pt idx="684">
                  <c:v>1155.46</c:v>
                </c:pt>
                <c:pt idx="685">
                  <c:v>1131.42</c:v>
                </c:pt>
                <c:pt idx="686">
                  <c:v>1136.43</c:v>
                </c:pt>
                <c:pt idx="687">
                  <c:v>1216.01</c:v>
                </c:pt>
                <c:pt idx="688">
                  <c:v>1154.23</c:v>
                </c:pt>
                <c:pt idx="689">
                  <c:v>1173.97</c:v>
                </c:pt>
                <c:pt idx="690">
                  <c:v>1176.8</c:v>
                </c:pt>
                <c:pt idx="691">
                  <c:v>1123.53</c:v>
                </c:pt>
                <c:pt idx="692">
                  <c:v>1178.81</c:v>
                </c:pt>
                <c:pt idx="693">
                  <c:v>1199.3800000000001</c:v>
                </c:pt>
                <c:pt idx="694">
                  <c:v>1292.28</c:v>
                </c:pt>
                <c:pt idx="695">
                  <c:v>1345.02</c:v>
                </c:pt>
                <c:pt idx="696">
                  <c:v>1316.14</c:v>
                </c:pt>
                <c:pt idx="697">
                  <c:v>1343.8</c:v>
                </c:pt>
                <c:pt idx="698">
                  <c:v>1339.67</c:v>
                </c:pt>
                <c:pt idx="699">
                  <c:v>1268.45</c:v>
                </c:pt>
                <c:pt idx="700">
                  <c:v>1271.5</c:v>
                </c:pt>
                <c:pt idx="701">
                  <c:v>1270.98</c:v>
                </c:pt>
                <c:pt idx="702">
                  <c:v>1300.1600000000001</c:v>
                </c:pt>
                <c:pt idx="703">
                  <c:v>1331.1</c:v>
                </c:pt>
                <c:pt idx="704">
                  <c:v>1333.27</c:v>
                </c:pt>
                <c:pt idx="705">
                  <c:v>1337.77</c:v>
                </c:pt>
                <c:pt idx="706">
                  <c:v>1340.2</c:v>
                </c:pt>
                <c:pt idx="707">
                  <c:v>1363.61</c:v>
                </c:pt>
                <c:pt idx="708">
                  <c:v>1337.39</c:v>
                </c:pt>
                <c:pt idx="709">
                  <c:v>1319.68</c:v>
                </c:pt>
                <c:pt idx="710">
                  <c:v>1328.17</c:v>
                </c:pt>
                <c:pt idx="711">
                  <c:v>1332.41</c:v>
                </c:pt>
                <c:pt idx="712">
                  <c:v>1313.8</c:v>
                </c:pt>
                <c:pt idx="713">
                  <c:v>1279.21</c:v>
                </c:pt>
                <c:pt idx="714">
                  <c:v>1304.28</c:v>
                </c:pt>
                <c:pt idx="715">
                  <c:v>1321.15</c:v>
                </c:pt>
                <c:pt idx="716">
                  <c:v>1319.88</c:v>
                </c:pt>
                <c:pt idx="717">
                  <c:v>1343.01</c:v>
                </c:pt>
                <c:pt idx="718">
                  <c:v>1329.15</c:v>
                </c:pt>
                <c:pt idx="719">
                  <c:v>1310.87</c:v>
                </c:pt>
                <c:pt idx="720">
                  <c:v>1276.3399999999999</c:v>
                </c:pt>
                <c:pt idx="721">
                  <c:v>1283.3499999999999</c:v>
                </c:pt>
                <c:pt idx="722">
                  <c:v>1293.24</c:v>
                </c:pt>
                <c:pt idx="723">
                  <c:v>1271.5</c:v>
                </c:pt>
                <c:pt idx="724">
                  <c:v>1257.6400000000001</c:v>
                </c:pt>
                <c:pt idx="725">
                  <c:v>1256.77</c:v>
                </c:pt>
                <c:pt idx="726">
                  <c:v>1243.9100000000001</c:v>
                </c:pt>
                <c:pt idx="727">
                  <c:v>1240.4000000000001</c:v>
                </c:pt>
                <c:pt idx="728">
                  <c:v>1224.71</c:v>
                </c:pt>
                <c:pt idx="729">
                  <c:v>1189.4000000000001</c:v>
                </c:pt>
                <c:pt idx="730">
                  <c:v>1199.73</c:v>
                </c:pt>
                <c:pt idx="731">
                  <c:v>1199.21</c:v>
                </c:pt>
                <c:pt idx="732">
                  <c:v>1225.8499999999999</c:v>
                </c:pt>
                <c:pt idx="733">
                  <c:v>1183.26</c:v>
                </c:pt>
                <c:pt idx="734">
                  <c:v>1183.08</c:v>
                </c:pt>
                <c:pt idx="735">
                  <c:v>1176.19</c:v>
                </c:pt>
                <c:pt idx="736">
                  <c:v>1165.1500000000001</c:v>
                </c:pt>
                <c:pt idx="737">
                  <c:v>1146.24</c:v>
                </c:pt>
                <c:pt idx="738">
                  <c:v>1148.67</c:v>
                </c:pt>
                <c:pt idx="739">
                  <c:v>1125.5899999999999</c:v>
                </c:pt>
                <c:pt idx="740">
                  <c:v>1109.55</c:v>
                </c:pt>
                <c:pt idx="741">
                  <c:v>1104.51</c:v>
                </c:pt>
                <c:pt idx="742">
                  <c:v>1064.5899999999999</c:v>
                </c:pt>
                <c:pt idx="743">
                  <c:v>1071.69</c:v>
                </c:pt>
                <c:pt idx="744">
                  <c:v>1079.25</c:v>
                </c:pt>
                <c:pt idx="745">
                  <c:v>1121.6400000000001</c:v>
                </c:pt>
                <c:pt idx="746">
                  <c:v>1101.5999999999999</c:v>
                </c:pt>
                <c:pt idx="747">
                  <c:v>1102.6600000000001</c:v>
                </c:pt>
                <c:pt idx="748">
                  <c:v>1064.8800000000001</c:v>
                </c:pt>
                <c:pt idx="749">
                  <c:v>1077.96</c:v>
                </c:pt>
                <c:pt idx="750">
                  <c:v>1022.58</c:v>
                </c:pt>
                <c:pt idx="751">
                  <c:v>1076.77</c:v>
                </c:pt>
                <c:pt idx="752">
                  <c:v>1117.51</c:v>
                </c:pt>
                <c:pt idx="753">
                  <c:v>1091.5999999999999</c:v>
                </c:pt>
                <c:pt idx="754">
                  <c:v>1064.8800000000001</c:v>
                </c:pt>
                <c:pt idx="755">
                  <c:v>1089.4100000000001</c:v>
                </c:pt>
                <c:pt idx="756">
                  <c:v>1087.69</c:v>
                </c:pt>
                <c:pt idx="757">
                  <c:v>1135.68</c:v>
                </c:pt>
                <c:pt idx="758">
                  <c:v>1110.8900000000001</c:v>
                </c:pt>
                <c:pt idx="759">
                  <c:v>1186.69</c:v>
                </c:pt>
                <c:pt idx="760">
                  <c:v>1217.28</c:v>
                </c:pt>
                <c:pt idx="761">
                  <c:v>1192.1300000000001</c:v>
                </c:pt>
                <c:pt idx="762">
                  <c:v>1194.3699999999999</c:v>
                </c:pt>
                <c:pt idx="763">
                  <c:v>1178.0999999999999</c:v>
                </c:pt>
                <c:pt idx="764">
                  <c:v>1166.5899999999999</c:v>
                </c:pt>
                <c:pt idx="765">
                  <c:v>1159.9000000000001</c:v>
                </c:pt>
                <c:pt idx="766">
                  <c:v>1149.99</c:v>
                </c:pt>
                <c:pt idx="767">
                  <c:v>1138.7</c:v>
                </c:pt>
                <c:pt idx="768">
                  <c:v>1104.49</c:v>
                </c:pt>
                <c:pt idx="769">
                  <c:v>1109.17</c:v>
                </c:pt>
                <c:pt idx="770">
                  <c:v>1075.51</c:v>
                </c:pt>
                <c:pt idx="771">
                  <c:v>1066.19</c:v>
                </c:pt>
                <c:pt idx="772">
                  <c:v>1073.8699999999999</c:v>
                </c:pt>
                <c:pt idx="773">
                  <c:v>1091.76</c:v>
                </c:pt>
                <c:pt idx="774">
                  <c:v>1136.03</c:v>
                </c:pt>
                <c:pt idx="775">
                  <c:v>1144.98</c:v>
                </c:pt>
                <c:pt idx="776">
                  <c:v>1115.0999999999999</c:v>
                </c:pt>
                <c:pt idx="777">
                  <c:v>1126.48</c:v>
                </c:pt>
                <c:pt idx="778">
                  <c:v>1102.47</c:v>
                </c:pt>
                <c:pt idx="779">
                  <c:v>1106.4100000000001</c:v>
                </c:pt>
                <c:pt idx="780">
                  <c:v>1105.98</c:v>
                </c:pt>
                <c:pt idx="781">
                  <c:v>1091.49</c:v>
                </c:pt>
                <c:pt idx="782">
                  <c:v>1091.3800000000001</c:v>
                </c:pt>
                <c:pt idx="783">
                  <c:v>1093.48</c:v>
                </c:pt>
                <c:pt idx="784">
                  <c:v>1069.3</c:v>
                </c:pt>
                <c:pt idx="785">
                  <c:v>1036.2</c:v>
                </c:pt>
                <c:pt idx="786">
                  <c:v>1079.5999999999999</c:v>
                </c:pt>
                <c:pt idx="787">
                  <c:v>1087.68</c:v>
                </c:pt>
                <c:pt idx="788">
                  <c:v>1071.49</c:v>
                </c:pt>
                <c:pt idx="789">
                  <c:v>1025.21</c:v>
                </c:pt>
                <c:pt idx="790">
                  <c:v>1044.3800000000001</c:v>
                </c:pt>
                <c:pt idx="791">
                  <c:v>1068.3</c:v>
                </c:pt>
                <c:pt idx="792">
                  <c:v>1042.73</c:v>
                </c:pt>
                <c:pt idx="793">
                  <c:v>1016.4</c:v>
                </c:pt>
                <c:pt idx="794">
                  <c:v>1028.93</c:v>
                </c:pt>
                <c:pt idx="795">
                  <c:v>1026.1300000000001</c:v>
                </c:pt>
                <c:pt idx="796">
                  <c:v>1004.09</c:v>
                </c:pt>
                <c:pt idx="797">
                  <c:v>1010.48</c:v>
                </c:pt>
                <c:pt idx="798">
                  <c:v>987.48</c:v>
                </c:pt>
                <c:pt idx="799">
                  <c:v>979.26</c:v>
                </c:pt>
                <c:pt idx="800">
                  <c:v>940.38</c:v>
                </c:pt>
                <c:pt idx="801">
                  <c:v>879.13</c:v>
                </c:pt>
                <c:pt idx="802">
                  <c:v>896.42</c:v>
                </c:pt>
                <c:pt idx="803">
                  <c:v>918.9</c:v>
                </c:pt>
                <c:pt idx="804">
                  <c:v>921.23</c:v>
                </c:pt>
                <c:pt idx="805">
                  <c:v>946.21</c:v>
                </c:pt>
                <c:pt idx="806">
                  <c:v>940.09</c:v>
                </c:pt>
                <c:pt idx="807">
                  <c:v>919.14</c:v>
                </c:pt>
                <c:pt idx="808">
                  <c:v>887</c:v>
                </c:pt>
                <c:pt idx="809">
                  <c:v>882.88</c:v>
                </c:pt>
                <c:pt idx="810">
                  <c:v>929.23</c:v>
                </c:pt>
                <c:pt idx="811">
                  <c:v>877.52</c:v>
                </c:pt>
                <c:pt idx="812">
                  <c:v>866.23</c:v>
                </c:pt>
                <c:pt idx="813">
                  <c:v>869.6</c:v>
                </c:pt>
                <c:pt idx="814">
                  <c:v>856.56</c:v>
                </c:pt>
                <c:pt idx="815">
                  <c:v>842.5</c:v>
                </c:pt>
                <c:pt idx="816">
                  <c:v>815.94</c:v>
                </c:pt>
                <c:pt idx="817">
                  <c:v>768.54</c:v>
                </c:pt>
                <c:pt idx="818">
                  <c:v>756.55</c:v>
                </c:pt>
                <c:pt idx="819">
                  <c:v>683.38</c:v>
                </c:pt>
                <c:pt idx="820">
                  <c:v>735.09</c:v>
                </c:pt>
                <c:pt idx="821">
                  <c:v>770.05</c:v>
                </c:pt>
                <c:pt idx="822">
                  <c:v>826.84</c:v>
                </c:pt>
                <c:pt idx="823">
                  <c:v>868.6</c:v>
                </c:pt>
                <c:pt idx="824">
                  <c:v>825.88</c:v>
                </c:pt>
                <c:pt idx="825">
                  <c:v>831.95</c:v>
                </c:pt>
                <c:pt idx="826">
                  <c:v>850.12</c:v>
                </c:pt>
                <c:pt idx="827">
                  <c:v>890.35</c:v>
                </c:pt>
                <c:pt idx="828">
                  <c:v>931.8</c:v>
                </c:pt>
                <c:pt idx="829">
                  <c:v>872.8</c:v>
                </c:pt>
                <c:pt idx="830">
                  <c:v>887.88</c:v>
                </c:pt>
                <c:pt idx="831">
                  <c:v>879.73</c:v>
                </c:pt>
                <c:pt idx="832">
                  <c:v>876.07</c:v>
                </c:pt>
                <c:pt idx="833">
                  <c:v>896.24</c:v>
                </c:pt>
                <c:pt idx="834">
                  <c:v>800.03</c:v>
                </c:pt>
                <c:pt idx="835">
                  <c:v>873.29</c:v>
                </c:pt>
                <c:pt idx="836">
                  <c:v>930.99</c:v>
                </c:pt>
                <c:pt idx="837">
                  <c:v>968.75</c:v>
                </c:pt>
                <c:pt idx="838">
                  <c:v>876.77</c:v>
                </c:pt>
                <c:pt idx="839">
                  <c:v>940.55</c:v>
                </c:pt>
                <c:pt idx="840">
                  <c:v>899.22</c:v>
                </c:pt>
                <c:pt idx="841">
                  <c:v>1099.23</c:v>
                </c:pt>
                <c:pt idx="842">
                  <c:v>1213.01</c:v>
                </c:pt>
                <c:pt idx="843">
                  <c:v>1255.08</c:v>
                </c:pt>
                <c:pt idx="844">
                  <c:v>1251.7</c:v>
                </c:pt>
                <c:pt idx="845">
                  <c:v>1242.31</c:v>
                </c:pt>
                <c:pt idx="846">
                  <c:v>1282.83</c:v>
                </c:pt>
                <c:pt idx="847">
                  <c:v>1292.2</c:v>
                </c:pt>
                <c:pt idx="848">
                  <c:v>1298.2</c:v>
                </c:pt>
                <c:pt idx="849">
                  <c:v>1296.32</c:v>
                </c:pt>
                <c:pt idx="850">
                  <c:v>1260.31</c:v>
                </c:pt>
                <c:pt idx="851">
                  <c:v>1257.76</c:v>
                </c:pt>
                <c:pt idx="852">
                  <c:v>1260.68</c:v>
                </c:pt>
                <c:pt idx="853">
                  <c:v>1239.49</c:v>
                </c:pt>
                <c:pt idx="854">
                  <c:v>1262.9000000000001</c:v>
                </c:pt>
                <c:pt idx="855">
                  <c:v>1278.3800000000001</c:v>
                </c:pt>
                <c:pt idx="856">
                  <c:v>1317.93</c:v>
                </c:pt>
                <c:pt idx="857">
                  <c:v>1360.03</c:v>
                </c:pt>
                <c:pt idx="858">
                  <c:v>1360.68</c:v>
                </c:pt>
                <c:pt idx="859">
                  <c:v>1400.38</c:v>
                </c:pt>
                <c:pt idx="860">
                  <c:v>1375.93</c:v>
                </c:pt>
                <c:pt idx="861">
                  <c:v>1425.35</c:v>
                </c:pt>
                <c:pt idx="862">
                  <c:v>1388.28</c:v>
                </c:pt>
                <c:pt idx="863">
                  <c:v>1413.9</c:v>
                </c:pt>
                <c:pt idx="864">
                  <c:v>1397.84</c:v>
                </c:pt>
                <c:pt idx="865">
                  <c:v>1390.33</c:v>
                </c:pt>
                <c:pt idx="866">
                  <c:v>1332.83</c:v>
                </c:pt>
                <c:pt idx="867">
                  <c:v>1370.4</c:v>
                </c:pt>
                <c:pt idx="868">
                  <c:v>1315.22</c:v>
                </c:pt>
                <c:pt idx="869">
                  <c:v>1329.51</c:v>
                </c:pt>
                <c:pt idx="870">
                  <c:v>1288.1400000000001</c:v>
                </c:pt>
                <c:pt idx="871">
                  <c:v>1293.3699999999999</c:v>
                </c:pt>
                <c:pt idx="872">
                  <c:v>1330.63</c:v>
                </c:pt>
                <c:pt idx="873">
                  <c:v>1353.11</c:v>
                </c:pt>
                <c:pt idx="874">
                  <c:v>1350</c:v>
                </c:pt>
                <c:pt idx="875">
                  <c:v>1331.29</c:v>
                </c:pt>
                <c:pt idx="876">
                  <c:v>1395.42</c:v>
                </c:pt>
                <c:pt idx="877">
                  <c:v>1330.61</c:v>
                </c:pt>
                <c:pt idx="878">
                  <c:v>1325.19</c:v>
                </c:pt>
                <c:pt idx="879">
                  <c:v>1401.02</c:v>
                </c:pt>
                <c:pt idx="880">
                  <c:v>1411.63</c:v>
                </c:pt>
                <c:pt idx="881">
                  <c:v>1478.49</c:v>
                </c:pt>
                <c:pt idx="882">
                  <c:v>1484.46</c:v>
                </c:pt>
                <c:pt idx="883">
                  <c:v>1467.95</c:v>
                </c:pt>
                <c:pt idx="884">
                  <c:v>1504.66</c:v>
                </c:pt>
                <c:pt idx="885">
                  <c:v>1481.14</c:v>
                </c:pt>
                <c:pt idx="886">
                  <c:v>1440.7</c:v>
                </c:pt>
                <c:pt idx="887">
                  <c:v>1458.74</c:v>
                </c:pt>
                <c:pt idx="888">
                  <c:v>1453.7</c:v>
                </c:pt>
                <c:pt idx="889">
                  <c:v>1509.65</c:v>
                </c:pt>
                <c:pt idx="890">
                  <c:v>1535.28</c:v>
                </c:pt>
                <c:pt idx="891">
                  <c:v>1500.63</c:v>
                </c:pt>
                <c:pt idx="892">
                  <c:v>1561.8</c:v>
                </c:pt>
                <c:pt idx="893">
                  <c:v>1557.59</c:v>
                </c:pt>
                <c:pt idx="894">
                  <c:v>1526.75</c:v>
                </c:pt>
                <c:pt idx="895">
                  <c:v>1525.75</c:v>
                </c:pt>
                <c:pt idx="896">
                  <c:v>1484.25</c:v>
                </c:pt>
                <c:pt idx="897">
                  <c:v>1453.55</c:v>
                </c:pt>
                <c:pt idx="898">
                  <c:v>1473.99</c:v>
                </c:pt>
                <c:pt idx="899">
                  <c:v>1479.37</c:v>
                </c:pt>
                <c:pt idx="900">
                  <c:v>1445.94</c:v>
                </c:pt>
                <c:pt idx="901">
                  <c:v>1453.64</c:v>
                </c:pt>
                <c:pt idx="902">
                  <c:v>1433.06</c:v>
                </c:pt>
                <c:pt idx="903">
                  <c:v>1458.95</c:v>
                </c:pt>
                <c:pt idx="904">
                  <c:v>1534.1</c:v>
                </c:pt>
                <c:pt idx="905">
                  <c:v>1552.5</c:v>
                </c:pt>
                <c:pt idx="906">
                  <c:v>1530.44</c:v>
                </c:pt>
                <c:pt idx="907">
                  <c:v>1503.35</c:v>
                </c:pt>
                <c:pt idx="908">
                  <c:v>1502.56</c:v>
                </c:pt>
                <c:pt idx="909">
                  <c:v>1532.91</c:v>
                </c:pt>
                <c:pt idx="910">
                  <c:v>1507.67</c:v>
                </c:pt>
                <c:pt idx="911">
                  <c:v>1536.34</c:v>
                </c:pt>
                <c:pt idx="912">
                  <c:v>1515.73</c:v>
                </c:pt>
                <c:pt idx="913">
                  <c:v>1522.75</c:v>
                </c:pt>
                <c:pt idx="914">
                  <c:v>1505.85</c:v>
                </c:pt>
                <c:pt idx="915">
                  <c:v>1505.62</c:v>
                </c:pt>
                <c:pt idx="916">
                  <c:v>1494.07</c:v>
                </c:pt>
                <c:pt idx="917">
                  <c:v>1484.35</c:v>
                </c:pt>
                <c:pt idx="918">
                  <c:v>1452.85</c:v>
                </c:pt>
                <c:pt idx="919">
                  <c:v>1443.76</c:v>
                </c:pt>
                <c:pt idx="920">
                  <c:v>1420.86</c:v>
                </c:pt>
                <c:pt idx="921">
                  <c:v>1436.11</c:v>
                </c:pt>
                <c:pt idx="922">
                  <c:v>1386.95</c:v>
                </c:pt>
                <c:pt idx="923">
                  <c:v>1402.85</c:v>
                </c:pt>
                <c:pt idx="924">
                  <c:v>1387.17</c:v>
                </c:pt>
                <c:pt idx="925">
                  <c:v>1451.19</c:v>
                </c:pt>
                <c:pt idx="926">
                  <c:v>1455.54</c:v>
                </c:pt>
                <c:pt idx="927">
                  <c:v>1438.06</c:v>
                </c:pt>
                <c:pt idx="928">
                  <c:v>1448.39</c:v>
                </c:pt>
                <c:pt idx="929">
                  <c:v>1422.18</c:v>
                </c:pt>
                <c:pt idx="930">
                  <c:v>1430.5</c:v>
                </c:pt>
                <c:pt idx="931">
                  <c:v>1430.73</c:v>
                </c:pt>
                <c:pt idx="932">
                  <c:v>1409.71</c:v>
                </c:pt>
                <c:pt idx="933">
                  <c:v>1418.3</c:v>
                </c:pt>
                <c:pt idx="934">
                  <c:v>1410.77</c:v>
                </c:pt>
                <c:pt idx="935">
                  <c:v>1427.09</c:v>
                </c:pt>
                <c:pt idx="936">
                  <c:v>1409.84</c:v>
                </c:pt>
                <c:pt idx="937">
                  <c:v>1396.71</c:v>
                </c:pt>
                <c:pt idx="938">
                  <c:v>1400.95</c:v>
                </c:pt>
                <c:pt idx="939">
                  <c:v>1401.2</c:v>
                </c:pt>
                <c:pt idx="940">
                  <c:v>1380.9</c:v>
                </c:pt>
                <c:pt idx="941">
                  <c:v>1364.3</c:v>
                </c:pt>
                <c:pt idx="942">
                  <c:v>1377.34</c:v>
                </c:pt>
                <c:pt idx="943">
                  <c:v>1368.6</c:v>
                </c:pt>
                <c:pt idx="944">
                  <c:v>1365.62</c:v>
                </c:pt>
                <c:pt idx="945">
                  <c:v>1349.58</c:v>
                </c:pt>
                <c:pt idx="946">
                  <c:v>1335.85</c:v>
                </c:pt>
                <c:pt idx="947">
                  <c:v>1314.78</c:v>
                </c:pt>
                <c:pt idx="948">
                  <c:v>1319.87</c:v>
                </c:pt>
                <c:pt idx="949">
                  <c:v>1298.92</c:v>
                </c:pt>
                <c:pt idx="950">
                  <c:v>1311.01</c:v>
                </c:pt>
                <c:pt idx="951">
                  <c:v>1295.0899999999999</c:v>
                </c:pt>
                <c:pt idx="952">
                  <c:v>1302.3</c:v>
                </c:pt>
                <c:pt idx="953">
                  <c:v>1266.74</c:v>
                </c:pt>
                <c:pt idx="954">
                  <c:v>1279.3599999999999</c:v>
                </c:pt>
                <c:pt idx="955">
                  <c:v>1278.55</c:v>
                </c:pt>
                <c:pt idx="956">
                  <c:v>1240.29</c:v>
                </c:pt>
                <c:pt idx="957">
                  <c:v>1236.2</c:v>
                </c:pt>
                <c:pt idx="958">
                  <c:v>1265.48</c:v>
                </c:pt>
                <c:pt idx="959">
                  <c:v>1270.2</c:v>
                </c:pt>
                <c:pt idx="960">
                  <c:v>1244.5</c:v>
                </c:pt>
                <c:pt idx="961">
                  <c:v>1251.54</c:v>
                </c:pt>
                <c:pt idx="962">
                  <c:v>1252.3</c:v>
                </c:pt>
                <c:pt idx="963">
                  <c:v>1288.22</c:v>
                </c:pt>
                <c:pt idx="964">
                  <c:v>1280.1600000000001</c:v>
                </c:pt>
                <c:pt idx="965">
                  <c:v>1267.03</c:v>
                </c:pt>
                <c:pt idx="966">
                  <c:v>1291.24</c:v>
                </c:pt>
                <c:pt idx="967">
                  <c:v>1325.76</c:v>
                </c:pt>
                <c:pt idx="968">
                  <c:v>1310.6099999999999</c:v>
                </c:pt>
                <c:pt idx="969">
                  <c:v>1311.28</c:v>
                </c:pt>
                <c:pt idx="970">
                  <c:v>1289.1199999999999</c:v>
                </c:pt>
                <c:pt idx="971">
                  <c:v>1295.5</c:v>
                </c:pt>
                <c:pt idx="972">
                  <c:v>1294.83</c:v>
                </c:pt>
                <c:pt idx="973">
                  <c:v>1302.95</c:v>
                </c:pt>
                <c:pt idx="974">
                  <c:v>1307.25</c:v>
                </c:pt>
                <c:pt idx="975">
                  <c:v>1281.58</c:v>
                </c:pt>
                <c:pt idx="976">
                  <c:v>1287.23</c:v>
                </c:pt>
                <c:pt idx="977">
                  <c:v>1289.43</c:v>
                </c:pt>
                <c:pt idx="978">
                  <c:v>1287.24</c:v>
                </c:pt>
                <c:pt idx="979">
                  <c:v>1266.99</c:v>
                </c:pt>
                <c:pt idx="980">
                  <c:v>1264.03</c:v>
                </c:pt>
                <c:pt idx="981">
                  <c:v>1283.72</c:v>
                </c:pt>
                <c:pt idx="982">
                  <c:v>1261.48</c:v>
                </c:pt>
                <c:pt idx="983">
                  <c:v>1287.6099999999999</c:v>
                </c:pt>
                <c:pt idx="984">
                  <c:v>1285.45</c:v>
                </c:pt>
                <c:pt idx="985">
                  <c:v>1248.29</c:v>
                </c:pt>
                <c:pt idx="986">
                  <c:v>1268.6600000000001</c:v>
                </c:pt>
                <c:pt idx="987">
                  <c:v>1267.32</c:v>
                </c:pt>
                <c:pt idx="988">
                  <c:v>1259.3699999999999</c:v>
                </c:pt>
                <c:pt idx="989">
                  <c:v>1265.08</c:v>
                </c:pt>
                <c:pt idx="990">
                  <c:v>1268.25</c:v>
                </c:pt>
                <c:pt idx="991">
                  <c:v>1248.27</c:v>
                </c:pt>
                <c:pt idx="992">
                  <c:v>1234.71</c:v>
                </c:pt>
                <c:pt idx="993">
                  <c:v>1220.1400000000001</c:v>
                </c:pt>
                <c:pt idx="994">
                  <c:v>1198.4100000000001</c:v>
                </c:pt>
                <c:pt idx="995">
                  <c:v>1179.5899999999999</c:v>
                </c:pt>
                <c:pt idx="996">
                  <c:v>1186.57</c:v>
                </c:pt>
                <c:pt idx="997">
                  <c:v>1195.9000000000001</c:v>
                </c:pt>
                <c:pt idx="998">
                  <c:v>1228.81</c:v>
                </c:pt>
                <c:pt idx="999">
                  <c:v>1215.29</c:v>
                </c:pt>
                <c:pt idx="1000">
                  <c:v>1237.9100000000001</c:v>
                </c:pt>
                <c:pt idx="1001">
                  <c:v>1241.48</c:v>
                </c:pt>
                <c:pt idx="1002">
                  <c:v>1218.02</c:v>
                </c:pt>
                <c:pt idx="1003">
                  <c:v>1205.0999999999999</c:v>
                </c:pt>
                <c:pt idx="1004">
                  <c:v>1219.71</c:v>
                </c:pt>
                <c:pt idx="1005">
                  <c:v>1230.3900000000001</c:v>
                </c:pt>
                <c:pt idx="1006">
                  <c:v>1226.42</c:v>
                </c:pt>
                <c:pt idx="1007">
                  <c:v>1234.18</c:v>
                </c:pt>
                <c:pt idx="1008">
                  <c:v>1233.68</c:v>
                </c:pt>
                <c:pt idx="1009">
                  <c:v>1227.92</c:v>
                </c:pt>
                <c:pt idx="1010">
                  <c:v>1211.8599999999999</c:v>
                </c:pt>
                <c:pt idx="1011">
                  <c:v>1194.44</c:v>
                </c:pt>
                <c:pt idx="1012">
                  <c:v>1191.57</c:v>
                </c:pt>
                <c:pt idx="1013">
                  <c:v>1216.96</c:v>
                </c:pt>
                <c:pt idx="1014">
                  <c:v>1198.1099999999999</c:v>
                </c:pt>
                <c:pt idx="1015">
                  <c:v>1196.02</c:v>
                </c:pt>
                <c:pt idx="1016">
                  <c:v>1198.78</c:v>
                </c:pt>
                <c:pt idx="1017">
                  <c:v>1189.28</c:v>
                </c:pt>
                <c:pt idx="1018">
                  <c:v>1154.05</c:v>
                </c:pt>
                <c:pt idx="1019">
                  <c:v>1171.3499999999999</c:v>
                </c:pt>
                <c:pt idx="1020">
                  <c:v>1156.8499999999999</c:v>
                </c:pt>
                <c:pt idx="1021">
                  <c:v>1152.1199999999999</c:v>
                </c:pt>
                <c:pt idx="1022">
                  <c:v>1142.6199999999999</c:v>
                </c:pt>
                <c:pt idx="1023">
                  <c:v>1181.2</c:v>
                </c:pt>
                <c:pt idx="1024">
                  <c:v>1172.92</c:v>
                </c:pt>
                <c:pt idx="1025">
                  <c:v>1171.42</c:v>
                </c:pt>
                <c:pt idx="1026">
                  <c:v>1189.6500000000001</c:v>
                </c:pt>
                <c:pt idx="1027">
                  <c:v>1200.08</c:v>
                </c:pt>
                <c:pt idx="1028">
                  <c:v>1222.1300000000001</c:v>
                </c:pt>
                <c:pt idx="1029">
                  <c:v>1211.3699999999999</c:v>
                </c:pt>
                <c:pt idx="1030">
                  <c:v>1201.5899999999999</c:v>
                </c:pt>
                <c:pt idx="1031">
                  <c:v>1205.3</c:v>
                </c:pt>
                <c:pt idx="1032">
                  <c:v>1203.03</c:v>
                </c:pt>
                <c:pt idx="1033">
                  <c:v>1171.3599999999999</c:v>
                </c:pt>
                <c:pt idx="1034">
                  <c:v>1167.8699999999999</c:v>
                </c:pt>
                <c:pt idx="1035">
                  <c:v>1184.52</c:v>
                </c:pt>
                <c:pt idx="1036">
                  <c:v>1186.19</c:v>
                </c:pt>
                <c:pt idx="1037">
                  <c:v>1211.92</c:v>
                </c:pt>
                <c:pt idx="1038">
                  <c:v>1210.1300000000001</c:v>
                </c:pt>
                <c:pt idx="1039">
                  <c:v>1194.22</c:v>
                </c:pt>
                <c:pt idx="1040">
                  <c:v>1188</c:v>
                </c:pt>
                <c:pt idx="1041">
                  <c:v>1191.17</c:v>
                </c:pt>
                <c:pt idx="1042">
                  <c:v>1182.6500000000001</c:v>
                </c:pt>
                <c:pt idx="1043">
                  <c:v>1170.3399999999999</c:v>
                </c:pt>
                <c:pt idx="1044">
                  <c:v>1184.17</c:v>
                </c:pt>
                <c:pt idx="1045">
                  <c:v>1166.17</c:v>
                </c:pt>
                <c:pt idx="1046">
                  <c:v>1130.2</c:v>
                </c:pt>
                <c:pt idx="1047">
                  <c:v>1095.73</c:v>
                </c:pt>
                <c:pt idx="1048">
                  <c:v>1108.2</c:v>
                </c:pt>
                <c:pt idx="1049">
                  <c:v>1122.1400000000001</c:v>
                </c:pt>
                <c:pt idx="1050">
                  <c:v>1131.5</c:v>
                </c:pt>
                <c:pt idx="1051">
                  <c:v>1110.1099999999999</c:v>
                </c:pt>
                <c:pt idx="1052">
                  <c:v>1128.55</c:v>
                </c:pt>
                <c:pt idx="1053">
                  <c:v>1123.92</c:v>
                </c:pt>
                <c:pt idx="1054">
                  <c:v>1113.6300000000001</c:v>
                </c:pt>
                <c:pt idx="1055">
                  <c:v>1107.77</c:v>
                </c:pt>
                <c:pt idx="1056">
                  <c:v>1098.3499999999999</c:v>
                </c:pt>
                <c:pt idx="1057">
                  <c:v>1064.8</c:v>
                </c:pt>
                <c:pt idx="1058">
                  <c:v>1063.97</c:v>
                </c:pt>
                <c:pt idx="1059">
                  <c:v>1101.72</c:v>
                </c:pt>
                <c:pt idx="1060">
                  <c:v>1086.2</c:v>
                </c:pt>
                <c:pt idx="1061">
                  <c:v>1101.4000000000001</c:v>
                </c:pt>
                <c:pt idx="1062">
                  <c:v>1112.81</c:v>
                </c:pt>
                <c:pt idx="1063">
                  <c:v>1125.3800000000001</c:v>
                </c:pt>
                <c:pt idx="1064">
                  <c:v>1134.43</c:v>
                </c:pt>
                <c:pt idx="1065">
                  <c:v>1135.02</c:v>
                </c:pt>
                <c:pt idx="1066">
                  <c:v>1136.47</c:v>
                </c:pt>
                <c:pt idx="1067">
                  <c:v>1122.5</c:v>
                </c:pt>
                <c:pt idx="1068">
                  <c:v>1120.68</c:v>
                </c:pt>
                <c:pt idx="1069">
                  <c:v>1093.56</c:v>
                </c:pt>
                <c:pt idx="1070">
                  <c:v>1095.7</c:v>
                </c:pt>
                <c:pt idx="1071">
                  <c:v>1098.7</c:v>
                </c:pt>
                <c:pt idx="1072">
                  <c:v>1107.31</c:v>
                </c:pt>
                <c:pt idx="1073">
                  <c:v>1140.5999999999999</c:v>
                </c:pt>
                <c:pt idx="1074">
                  <c:v>1134.6099999999999</c:v>
                </c:pt>
                <c:pt idx="1075">
                  <c:v>1139.32</c:v>
                </c:pt>
                <c:pt idx="1076">
                  <c:v>1141.81</c:v>
                </c:pt>
                <c:pt idx="1077">
                  <c:v>1108.06</c:v>
                </c:pt>
                <c:pt idx="1078">
                  <c:v>1109.78</c:v>
                </c:pt>
                <c:pt idx="1079">
                  <c:v>1120.57</c:v>
                </c:pt>
                <c:pt idx="1080">
                  <c:v>1156.8699999999999</c:v>
                </c:pt>
                <c:pt idx="1081">
                  <c:v>1144.94</c:v>
                </c:pt>
                <c:pt idx="1082">
                  <c:v>1144.1099999999999</c:v>
                </c:pt>
                <c:pt idx="1083">
                  <c:v>1145.81</c:v>
                </c:pt>
                <c:pt idx="1084">
                  <c:v>1142.76</c:v>
                </c:pt>
                <c:pt idx="1085">
                  <c:v>1131.1300000000001</c:v>
                </c:pt>
                <c:pt idx="1086">
                  <c:v>1141.55</c:v>
                </c:pt>
                <c:pt idx="1087">
                  <c:v>1139.83</c:v>
                </c:pt>
                <c:pt idx="1088">
                  <c:v>1121.8599999999999</c:v>
                </c:pt>
                <c:pt idx="1089">
                  <c:v>1108.48</c:v>
                </c:pt>
                <c:pt idx="1090">
                  <c:v>1095.8900000000001</c:v>
                </c:pt>
                <c:pt idx="1091">
                  <c:v>1088.67</c:v>
                </c:pt>
                <c:pt idx="1092">
                  <c:v>1074.1400000000001</c:v>
                </c:pt>
                <c:pt idx="1093">
                  <c:v>1061.5</c:v>
                </c:pt>
                <c:pt idx="1094">
                  <c:v>1058.2</c:v>
                </c:pt>
                <c:pt idx="1095">
                  <c:v>1035.28</c:v>
                </c:pt>
                <c:pt idx="1096">
                  <c:v>1050.3499999999999</c:v>
                </c:pt>
                <c:pt idx="1097">
                  <c:v>1053.21</c:v>
                </c:pt>
                <c:pt idx="1098">
                  <c:v>1050.71</c:v>
                </c:pt>
                <c:pt idx="1099">
                  <c:v>1028.9100000000001</c:v>
                </c:pt>
                <c:pt idx="1100">
                  <c:v>1039.32</c:v>
                </c:pt>
                <c:pt idx="1101">
                  <c:v>1038.06</c:v>
                </c:pt>
                <c:pt idx="1102">
                  <c:v>1029.8499999999999</c:v>
                </c:pt>
                <c:pt idx="1103">
                  <c:v>996.85</c:v>
                </c:pt>
                <c:pt idx="1104">
                  <c:v>1036.3</c:v>
                </c:pt>
                <c:pt idx="1105">
                  <c:v>1018.63</c:v>
                </c:pt>
                <c:pt idx="1106">
                  <c:v>1021.39</c:v>
                </c:pt>
                <c:pt idx="1107">
                  <c:v>1008.01</c:v>
                </c:pt>
                <c:pt idx="1108">
                  <c:v>993.06</c:v>
                </c:pt>
                <c:pt idx="1109">
                  <c:v>990.67</c:v>
                </c:pt>
                <c:pt idx="1110">
                  <c:v>977.59</c:v>
                </c:pt>
                <c:pt idx="1111">
                  <c:v>980.15</c:v>
                </c:pt>
                <c:pt idx="1112">
                  <c:v>998.68</c:v>
                </c:pt>
                <c:pt idx="1113">
                  <c:v>993.32</c:v>
                </c:pt>
                <c:pt idx="1114">
                  <c:v>998.14</c:v>
                </c:pt>
                <c:pt idx="1115">
                  <c:v>985.7</c:v>
                </c:pt>
                <c:pt idx="1116">
                  <c:v>976.22</c:v>
                </c:pt>
                <c:pt idx="1117">
                  <c:v>995.69</c:v>
                </c:pt>
                <c:pt idx="1118">
                  <c:v>988.61</c:v>
                </c:pt>
                <c:pt idx="1119">
                  <c:v>987.76</c:v>
                </c:pt>
                <c:pt idx="1120">
                  <c:v>963.59</c:v>
                </c:pt>
                <c:pt idx="1121">
                  <c:v>933.22</c:v>
                </c:pt>
                <c:pt idx="1122">
                  <c:v>944.3</c:v>
                </c:pt>
                <c:pt idx="1123">
                  <c:v>933.41</c:v>
                </c:pt>
                <c:pt idx="1124">
                  <c:v>930.08</c:v>
                </c:pt>
                <c:pt idx="1125">
                  <c:v>898.81</c:v>
                </c:pt>
                <c:pt idx="1126">
                  <c:v>893.58</c:v>
                </c:pt>
                <c:pt idx="1127">
                  <c:v>868.3</c:v>
                </c:pt>
                <c:pt idx="1128">
                  <c:v>878.85</c:v>
                </c:pt>
                <c:pt idx="1129">
                  <c:v>863.5</c:v>
                </c:pt>
                <c:pt idx="1130">
                  <c:v>895.79</c:v>
                </c:pt>
                <c:pt idx="1131">
                  <c:v>833.27</c:v>
                </c:pt>
                <c:pt idx="1132">
                  <c:v>828.89</c:v>
                </c:pt>
                <c:pt idx="1133">
                  <c:v>841.15</c:v>
                </c:pt>
                <c:pt idx="1134">
                  <c:v>848.17</c:v>
                </c:pt>
                <c:pt idx="1135">
                  <c:v>834.89</c:v>
                </c:pt>
                <c:pt idx="1136">
                  <c:v>829.69</c:v>
                </c:pt>
                <c:pt idx="1137">
                  <c:v>855.7</c:v>
                </c:pt>
                <c:pt idx="1138">
                  <c:v>861.4</c:v>
                </c:pt>
                <c:pt idx="1139">
                  <c:v>901.78</c:v>
                </c:pt>
                <c:pt idx="1140">
                  <c:v>927.57</c:v>
                </c:pt>
                <c:pt idx="1141">
                  <c:v>908.59</c:v>
                </c:pt>
                <c:pt idx="1142">
                  <c:v>875.4</c:v>
                </c:pt>
                <c:pt idx="1143">
                  <c:v>895.75</c:v>
                </c:pt>
                <c:pt idx="1144">
                  <c:v>889.48</c:v>
                </c:pt>
                <c:pt idx="1145">
                  <c:v>912.23</c:v>
                </c:pt>
                <c:pt idx="1146">
                  <c:v>936.31</c:v>
                </c:pt>
                <c:pt idx="1147">
                  <c:v>930.55</c:v>
                </c:pt>
                <c:pt idx="1148">
                  <c:v>909.83</c:v>
                </c:pt>
                <c:pt idx="1149">
                  <c:v>894.74</c:v>
                </c:pt>
                <c:pt idx="1150">
                  <c:v>900.96</c:v>
                </c:pt>
                <c:pt idx="1151">
                  <c:v>897.65</c:v>
                </c:pt>
                <c:pt idx="1152">
                  <c:v>884.39</c:v>
                </c:pt>
                <c:pt idx="1153">
                  <c:v>835.32</c:v>
                </c:pt>
                <c:pt idx="1154">
                  <c:v>800.58</c:v>
                </c:pt>
                <c:pt idx="1155">
                  <c:v>827.37</c:v>
                </c:pt>
                <c:pt idx="1156">
                  <c:v>845.39</c:v>
                </c:pt>
                <c:pt idx="1157">
                  <c:v>889.81</c:v>
                </c:pt>
                <c:pt idx="1158">
                  <c:v>893.92</c:v>
                </c:pt>
                <c:pt idx="1159">
                  <c:v>916.07</c:v>
                </c:pt>
                <c:pt idx="1160">
                  <c:v>940.86</c:v>
                </c:pt>
                <c:pt idx="1161">
                  <c:v>928.77</c:v>
                </c:pt>
                <c:pt idx="1162">
                  <c:v>908.64</c:v>
                </c:pt>
                <c:pt idx="1163">
                  <c:v>864.24</c:v>
                </c:pt>
                <c:pt idx="1164">
                  <c:v>852.84</c:v>
                </c:pt>
                <c:pt idx="1165">
                  <c:v>847.76</c:v>
                </c:pt>
                <c:pt idx="1166">
                  <c:v>921.39</c:v>
                </c:pt>
                <c:pt idx="1167">
                  <c:v>989.03</c:v>
                </c:pt>
                <c:pt idx="1168">
                  <c:v>989.81</c:v>
                </c:pt>
                <c:pt idx="1169">
                  <c:v>989.14</c:v>
                </c:pt>
                <c:pt idx="1170">
                  <c:v>1007.28</c:v>
                </c:pt>
                <c:pt idx="1171">
                  <c:v>1027.53</c:v>
                </c:pt>
                <c:pt idx="1172">
                  <c:v>1067.1400000000001</c:v>
                </c:pt>
                <c:pt idx="1173">
                  <c:v>1083.82</c:v>
                </c:pt>
                <c:pt idx="1174">
                  <c:v>1106.5899999999999</c:v>
                </c:pt>
                <c:pt idx="1175">
                  <c:v>1054.99</c:v>
                </c:pt>
                <c:pt idx="1176">
                  <c:v>1073.43</c:v>
                </c:pt>
                <c:pt idx="1177">
                  <c:v>1076.32</c:v>
                </c:pt>
                <c:pt idx="1178">
                  <c:v>1125.17</c:v>
                </c:pt>
                <c:pt idx="1179">
                  <c:v>1111.01</c:v>
                </c:pt>
                <c:pt idx="1180">
                  <c:v>1122.73</c:v>
                </c:pt>
                <c:pt idx="1181">
                  <c:v>1147.3900000000001</c:v>
                </c:pt>
                <c:pt idx="1182">
                  <c:v>1148.7</c:v>
                </c:pt>
                <c:pt idx="1183">
                  <c:v>1166.1600000000001</c:v>
                </c:pt>
                <c:pt idx="1184">
                  <c:v>1164.31</c:v>
                </c:pt>
                <c:pt idx="1185">
                  <c:v>1131.78</c:v>
                </c:pt>
                <c:pt idx="1186">
                  <c:v>1089.8399999999999</c:v>
                </c:pt>
                <c:pt idx="1187">
                  <c:v>1104.18</c:v>
                </c:pt>
                <c:pt idx="1188">
                  <c:v>1096.22</c:v>
                </c:pt>
                <c:pt idx="1189">
                  <c:v>1122.2</c:v>
                </c:pt>
                <c:pt idx="1190">
                  <c:v>1133.28</c:v>
                </c:pt>
                <c:pt idx="1191">
                  <c:v>1127.58</c:v>
                </c:pt>
                <c:pt idx="1192">
                  <c:v>1145.5999999999999</c:v>
                </c:pt>
                <c:pt idx="1193">
                  <c:v>1172.51</c:v>
                </c:pt>
                <c:pt idx="1194">
                  <c:v>1161.02</c:v>
                </c:pt>
                <c:pt idx="1195">
                  <c:v>1144.8900000000001</c:v>
                </c:pt>
                <c:pt idx="1196">
                  <c:v>1123.0899999999999</c:v>
                </c:pt>
                <c:pt idx="1197">
                  <c:v>1158.31</c:v>
                </c:pt>
                <c:pt idx="1198">
                  <c:v>1139.45</c:v>
                </c:pt>
                <c:pt idx="1199">
                  <c:v>1150.3399999999999</c:v>
                </c:pt>
                <c:pt idx="1200">
                  <c:v>1138.6500000000001</c:v>
                </c:pt>
                <c:pt idx="1201">
                  <c:v>1120.31</c:v>
                </c:pt>
                <c:pt idx="1202">
                  <c:v>1087.2</c:v>
                </c:pt>
                <c:pt idx="1203">
                  <c:v>1104.6099999999999</c:v>
                </c:pt>
                <c:pt idx="1204">
                  <c:v>1073.48</c:v>
                </c:pt>
                <c:pt idx="1205">
                  <c:v>1091.6500000000001</c:v>
                </c:pt>
                <c:pt idx="1206">
                  <c:v>1071.3800000000001</c:v>
                </c:pt>
                <c:pt idx="1207">
                  <c:v>1040.94</c:v>
                </c:pt>
                <c:pt idx="1208">
                  <c:v>965.8</c:v>
                </c:pt>
                <c:pt idx="1209">
                  <c:v>1092.54</c:v>
                </c:pt>
                <c:pt idx="1210">
                  <c:v>1085.78</c:v>
                </c:pt>
                <c:pt idx="1211">
                  <c:v>1133.58</c:v>
                </c:pt>
                <c:pt idx="1212">
                  <c:v>1184.93</c:v>
                </c:pt>
                <c:pt idx="1213">
                  <c:v>1161.97</c:v>
                </c:pt>
                <c:pt idx="1214">
                  <c:v>1190.1600000000001</c:v>
                </c:pt>
                <c:pt idx="1215">
                  <c:v>1214.3499999999999</c:v>
                </c:pt>
                <c:pt idx="1216">
                  <c:v>1205.82</c:v>
                </c:pt>
                <c:pt idx="1217">
                  <c:v>1210.8499999999999</c:v>
                </c:pt>
                <c:pt idx="1218">
                  <c:v>1215.68</c:v>
                </c:pt>
                <c:pt idx="1219">
                  <c:v>1190.5899999999999</c:v>
                </c:pt>
                <c:pt idx="1220">
                  <c:v>1224.42</c:v>
                </c:pt>
                <c:pt idx="1221">
                  <c:v>1225.3499999999999</c:v>
                </c:pt>
                <c:pt idx="1222">
                  <c:v>1214.3599999999999</c:v>
                </c:pt>
                <c:pt idx="1223">
                  <c:v>1264.96</c:v>
                </c:pt>
                <c:pt idx="1224">
                  <c:v>1260.67</c:v>
                </c:pt>
                <c:pt idx="1225">
                  <c:v>1277.8900000000001</c:v>
                </c:pt>
                <c:pt idx="1226">
                  <c:v>1291.96</c:v>
                </c:pt>
                <c:pt idx="1227">
                  <c:v>1245.67</c:v>
                </c:pt>
                <c:pt idx="1228">
                  <c:v>1266.6099999999999</c:v>
                </c:pt>
                <c:pt idx="1229">
                  <c:v>1253.05</c:v>
                </c:pt>
                <c:pt idx="1230">
                  <c:v>1242.98</c:v>
                </c:pt>
                <c:pt idx="1231">
                  <c:v>1183.5</c:v>
                </c:pt>
                <c:pt idx="1232">
                  <c:v>1128.43</c:v>
                </c:pt>
                <c:pt idx="1233">
                  <c:v>1160.33</c:v>
                </c:pt>
                <c:pt idx="1234">
                  <c:v>1139.83</c:v>
                </c:pt>
                <c:pt idx="1235">
                  <c:v>1150.53</c:v>
                </c:pt>
                <c:pt idx="1236">
                  <c:v>1233.42</c:v>
                </c:pt>
                <c:pt idx="1237">
                  <c:v>1234.18</c:v>
                </c:pt>
                <c:pt idx="1238">
                  <c:v>1245.8599999999999</c:v>
                </c:pt>
                <c:pt idx="1239">
                  <c:v>1301.53</c:v>
                </c:pt>
                <c:pt idx="1240">
                  <c:v>1314.76</c:v>
                </c:pt>
                <c:pt idx="1241">
                  <c:v>1349.47</c:v>
                </c:pt>
                <c:pt idx="1242">
                  <c:v>1354.95</c:v>
                </c:pt>
                <c:pt idx="1243">
                  <c:v>1342.54</c:v>
                </c:pt>
                <c:pt idx="1244">
                  <c:v>1318.32</c:v>
                </c:pt>
                <c:pt idx="1245">
                  <c:v>1298.3499999999999</c:v>
                </c:pt>
                <c:pt idx="1246">
                  <c:v>1320.28</c:v>
                </c:pt>
                <c:pt idx="1247">
                  <c:v>1305.97</c:v>
                </c:pt>
                <c:pt idx="1248">
                  <c:v>1312.15</c:v>
                </c:pt>
                <c:pt idx="1249">
                  <c:v>1369.89</c:v>
                </c:pt>
                <c:pt idx="1250">
                  <c:v>1315.23</c:v>
                </c:pt>
                <c:pt idx="1251">
                  <c:v>1341.77</c:v>
                </c:pt>
                <c:pt idx="1252">
                  <c:v>1367.72</c:v>
                </c:pt>
                <c:pt idx="1253">
                  <c:v>1365.98</c:v>
                </c:pt>
                <c:pt idx="1254">
                  <c:v>1426.69</c:v>
                </c:pt>
                <c:pt idx="1255">
                  <c:v>1379.58</c:v>
                </c:pt>
                <c:pt idx="1256">
                  <c:v>1396.93</c:v>
                </c:pt>
                <c:pt idx="1257">
                  <c:v>1374.17</c:v>
                </c:pt>
                <c:pt idx="1258">
                  <c:v>1408.99</c:v>
                </c:pt>
                <c:pt idx="1259">
                  <c:v>1436.51</c:v>
                </c:pt>
                <c:pt idx="1260">
                  <c:v>1448.72</c:v>
                </c:pt>
                <c:pt idx="1261">
                  <c:v>1465.81</c:v>
                </c:pt>
                <c:pt idx="1262">
                  <c:v>1494.5</c:v>
                </c:pt>
                <c:pt idx="1263">
                  <c:v>1520.77</c:v>
                </c:pt>
                <c:pt idx="1264">
                  <c:v>1506.45</c:v>
                </c:pt>
                <c:pt idx="1265">
                  <c:v>1491.72</c:v>
                </c:pt>
                <c:pt idx="1266">
                  <c:v>1471.84</c:v>
                </c:pt>
                <c:pt idx="1267">
                  <c:v>1462.93</c:v>
                </c:pt>
                <c:pt idx="1268">
                  <c:v>1419.89</c:v>
                </c:pt>
                <c:pt idx="1269">
                  <c:v>1480.19</c:v>
                </c:pt>
                <c:pt idx="1270">
                  <c:v>1509.98</c:v>
                </c:pt>
                <c:pt idx="1271">
                  <c:v>1478.9</c:v>
                </c:pt>
                <c:pt idx="1272">
                  <c:v>1454.6</c:v>
                </c:pt>
                <c:pt idx="1273">
                  <c:v>1441.48</c:v>
                </c:pt>
                <c:pt idx="1274">
                  <c:v>1464.46</c:v>
                </c:pt>
                <c:pt idx="1275">
                  <c:v>1456.95</c:v>
                </c:pt>
                <c:pt idx="1276">
                  <c:v>1477.26</c:v>
                </c:pt>
                <c:pt idx="1277">
                  <c:v>1378.02</c:v>
                </c:pt>
                <c:pt idx="1278">
                  <c:v>1406.95</c:v>
                </c:pt>
                <c:pt idx="1279">
                  <c:v>1420.96</c:v>
                </c:pt>
                <c:pt idx="1280">
                  <c:v>1432.63</c:v>
                </c:pt>
                <c:pt idx="1281">
                  <c:v>1452.43</c:v>
                </c:pt>
                <c:pt idx="1282">
                  <c:v>1434.54</c:v>
                </c:pt>
                <c:pt idx="1283">
                  <c:v>1356.56</c:v>
                </c:pt>
                <c:pt idx="1284">
                  <c:v>1516.35</c:v>
                </c:pt>
                <c:pt idx="1285">
                  <c:v>1498.58</c:v>
                </c:pt>
                <c:pt idx="1286">
                  <c:v>1527.46</c:v>
                </c:pt>
                <c:pt idx="1287">
                  <c:v>1464.47</c:v>
                </c:pt>
                <c:pt idx="1288">
                  <c:v>1395.07</c:v>
                </c:pt>
                <c:pt idx="1289">
                  <c:v>1409.17</c:v>
                </c:pt>
                <c:pt idx="1290">
                  <c:v>1333.36</c:v>
                </c:pt>
                <c:pt idx="1291">
                  <c:v>1346.09</c:v>
                </c:pt>
                <c:pt idx="1292">
                  <c:v>1387.12</c:v>
                </c:pt>
                <c:pt idx="1293">
                  <c:v>1424.37</c:v>
                </c:pt>
                <c:pt idx="1294">
                  <c:v>1360.16</c:v>
                </c:pt>
                <c:pt idx="1295">
                  <c:v>1441.36</c:v>
                </c:pt>
                <c:pt idx="1296">
                  <c:v>1465.15</c:v>
                </c:pt>
                <c:pt idx="1297">
                  <c:v>1441.47</c:v>
                </c:pt>
              </c:numCache>
            </c:numRef>
          </c:val>
          <c:smooth val="0"/>
          <c:extLst>
            <c:ext xmlns:c16="http://schemas.microsoft.com/office/drawing/2014/chart" uri="{C3380CC4-5D6E-409C-BE32-E72D297353CC}">
              <c16:uniqueId val="{00000002-ACA6-4E7C-B94E-B91DF7C8A440}"/>
            </c:ext>
          </c:extLst>
        </c:ser>
        <c:dLbls>
          <c:showLegendKey val="0"/>
          <c:showVal val="0"/>
          <c:showCatName val="0"/>
          <c:showSerName val="0"/>
          <c:showPercent val="0"/>
          <c:showBubbleSize val="0"/>
        </c:dLbls>
        <c:marker val="1"/>
        <c:smooth val="0"/>
        <c:axId val="899272551"/>
        <c:axId val="899270751"/>
      </c:lineChart>
      <c:dateAx>
        <c:axId val="12574710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200" b="0" i="0" u="none" strike="noStrike" kern="1200" baseline="0">
                <a:solidFill>
                  <a:schemeClr val="tx1"/>
                </a:solidFill>
                <a:latin typeface="Source Sans Pro" panose="020B0503030403020204" pitchFamily="34" charset="0"/>
                <a:ea typeface="+mn-ea"/>
                <a:cs typeface="+mn-cs"/>
              </a:defRPr>
            </a:pPr>
            <a:endParaRPr lang="en-US"/>
          </a:p>
        </c:txPr>
        <c:crossAx val="125749600"/>
        <c:crosses val="autoZero"/>
        <c:auto val="1"/>
        <c:lblOffset val="100"/>
        <c:baseTimeUnit val="days"/>
        <c:majorUnit val="1"/>
        <c:majorTimeUnit val="years"/>
        <c:minorUnit val="10"/>
      </c:dateAx>
      <c:valAx>
        <c:axId val="125749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ource Sans Pro" panose="020B0503030403020204" pitchFamily="34" charset="0"/>
                <a:ea typeface="+mn-ea"/>
                <a:cs typeface="+mn-cs"/>
              </a:defRPr>
            </a:pPr>
            <a:endParaRPr lang="en-US"/>
          </a:p>
        </c:txPr>
        <c:crossAx val="125747104"/>
        <c:crosses val="autoZero"/>
        <c:crossBetween val="midCat"/>
      </c:valAx>
      <c:valAx>
        <c:axId val="899270751"/>
        <c:scaling>
          <c:orientation val="minMax"/>
          <c:max val="650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99272551"/>
        <c:crosses val="max"/>
        <c:crossBetween val="between"/>
      </c:valAx>
      <c:dateAx>
        <c:axId val="899272551"/>
        <c:scaling>
          <c:orientation val="minMax"/>
        </c:scaling>
        <c:delete val="1"/>
        <c:axPos val="b"/>
        <c:numFmt formatCode="dd\.mm\.yyyy" sourceLinked="1"/>
        <c:majorTickMark val="out"/>
        <c:minorTickMark val="none"/>
        <c:tickLblPos val="nextTo"/>
        <c:crossAx val="899270751"/>
        <c:crosses val="autoZero"/>
        <c:auto val="1"/>
        <c:lblOffset val="100"/>
        <c:baseTimeUnit val="days"/>
      </c:dateAx>
      <c:spPr>
        <a:noFill/>
        <a:ln>
          <a:noFill/>
        </a:ln>
        <a:effectLst/>
      </c:spPr>
    </c:plotArea>
    <c:legend>
      <c:legendPos val="r"/>
      <c:layout>
        <c:manualLayout>
          <c:xMode val="edge"/>
          <c:yMode val="edge"/>
          <c:x val="0.60672250700206087"/>
          <c:y val="0.13004361549082322"/>
          <c:w val="0.23656678821187621"/>
          <c:h val="0.1790462961364283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cs-CZ" sz="2000">
                <a:latin typeface="Source Sans Pro" panose="020B0503030403020204" pitchFamily="34" charset="0"/>
                <a:ea typeface="Source Sans Pro" panose="020B0503030403020204" pitchFamily="34" charset="0"/>
              </a:rPr>
              <a:t>Úrokový diferenciál CZK vs EUR</a:t>
            </a:r>
          </a:p>
        </c:rich>
      </c:tx>
      <c:layout>
        <c:manualLayout>
          <c:xMode val="edge"/>
          <c:yMode val="edge"/>
          <c:x val="1.1876507936507951E-2"/>
          <c:y val="2.35185185185185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16067901234567902"/>
          <c:w val="0.87151356080489939"/>
          <c:h val="0.63926913580246914"/>
        </c:manualLayout>
      </c:layout>
      <c:lineChart>
        <c:grouping val="standard"/>
        <c:varyColors val="0"/>
        <c:ser>
          <c:idx val="0"/>
          <c:order val="0"/>
          <c:tx>
            <c:strRef>
              <c:f>'est PE'!$R$6</c:f>
              <c:strCache>
                <c:ptCount val="1"/>
                <c:pt idx="0">
                  <c:v>CZK - EUR 6M sazba</c:v>
                </c:pt>
              </c:strCache>
            </c:strRef>
          </c:tx>
          <c:spPr>
            <a:ln w="28575" cap="rnd">
              <a:solidFill>
                <a:srgbClr val="404040"/>
              </a:solidFill>
              <a:round/>
            </a:ln>
            <a:effectLst/>
          </c:spPr>
          <c:marker>
            <c:symbol val="none"/>
          </c:marker>
          <c:cat>
            <c:numRef>
              <c:f>'est PE'!$S$7:$S$1409</c:f>
              <c:numCache>
                <c:formatCode>d\.m\.yyyy</c:formatCode>
                <c:ptCount val="1403"/>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pt idx="1298">
                  <c:v>36525</c:v>
                </c:pt>
                <c:pt idx="1299">
                  <c:v>36518</c:v>
                </c:pt>
                <c:pt idx="1300">
                  <c:v>36511</c:v>
                </c:pt>
                <c:pt idx="1301">
                  <c:v>36504</c:v>
                </c:pt>
                <c:pt idx="1302">
                  <c:v>36497</c:v>
                </c:pt>
                <c:pt idx="1303">
                  <c:v>36490</c:v>
                </c:pt>
                <c:pt idx="1304">
                  <c:v>36483</c:v>
                </c:pt>
                <c:pt idx="1305">
                  <c:v>36476</c:v>
                </c:pt>
                <c:pt idx="1306">
                  <c:v>36469</c:v>
                </c:pt>
                <c:pt idx="1307">
                  <c:v>36462</c:v>
                </c:pt>
                <c:pt idx="1308">
                  <c:v>36455</c:v>
                </c:pt>
                <c:pt idx="1309">
                  <c:v>36448</c:v>
                </c:pt>
                <c:pt idx="1310">
                  <c:v>36441</c:v>
                </c:pt>
                <c:pt idx="1311">
                  <c:v>36434</c:v>
                </c:pt>
                <c:pt idx="1312">
                  <c:v>36427</c:v>
                </c:pt>
                <c:pt idx="1313">
                  <c:v>36420</c:v>
                </c:pt>
                <c:pt idx="1314">
                  <c:v>36413</c:v>
                </c:pt>
                <c:pt idx="1315">
                  <c:v>36406</c:v>
                </c:pt>
                <c:pt idx="1316">
                  <c:v>36399</c:v>
                </c:pt>
                <c:pt idx="1317">
                  <c:v>36392</c:v>
                </c:pt>
                <c:pt idx="1318">
                  <c:v>36385</c:v>
                </c:pt>
                <c:pt idx="1319">
                  <c:v>36378</c:v>
                </c:pt>
                <c:pt idx="1320">
                  <c:v>36371</c:v>
                </c:pt>
                <c:pt idx="1321">
                  <c:v>36364</c:v>
                </c:pt>
                <c:pt idx="1322">
                  <c:v>36357</c:v>
                </c:pt>
                <c:pt idx="1323">
                  <c:v>36350</c:v>
                </c:pt>
                <c:pt idx="1324">
                  <c:v>36343</c:v>
                </c:pt>
                <c:pt idx="1325">
                  <c:v>36336</c:v>
                </c:pt>
                <c:pt idx="1326">
                  <c:v>36329</c:v>
                </c:pt>
                <c:pt idx="1327">
                  <c:v>36322</c:v>
                </c:pt>
                <c:pt idx="1328">
                  <c:v>36315</c:v>
                </c:pt>
                <c:pt idx="1329">
                  <c:v>36308</c:v>
                </c:pt>
                <c:pt idx="1330">
                  <c:v>36301</c:v>
                </c:pt>
                <c:pt idx="1331">
                  <c:v>36294</c:v>
                </c:pt>
                <c:pt idx="1332">
                  <c:v>36287</c:v>
                </c:pt>
                <c:pt idx="1333">
                  <c:v>36280</c:v>
                </c:pt>
                <c:pt idx="1334">
                  <c:v>36273</c:v>
                </c:pt>
                <c:pt idx="1335">
                  <c:v>36266</c:v>
                </c:pt>
                <c:pt idx="1336">
                  <c:v>36259</c:v>
                </c:pt>
                <c:pt idx="1337">
                  <c:v>36252</c:v>
                </c:pt>
                <c:pt idx="1338">
                  <c:v>36245</c:v>
                </c:pt>
                <c:pt idx="1339">
                  <c:v>36238</c:v>
                </c:pt>
                <c:pt idx="1340">
                  <c:v>36231</c:v>
                </c:pt>
                <c:pt idx="1341">
                  <c:v>36224</c:v>
                </c:pt>
                <c:pt idx="1342">
                  <c:v>36217</c:v>
                </c:pt>
                <c:pt idx="1343">
                  <c:v>36210</c:v>
                </c:pt>
                <c:pt idx="1344">
                  <c:v>36203</c:v>
                </c:pt>
                <c:pt idx="1345">
                  <c:v>36196</c:v>
                </c:pt>
                <c:pt idx="1346">
                  <c:v>36189</c:v>
                </c:pt>
                <c:pt idx="1347">
                  <c:v>36182</c:v>
                </c:pt>
                <c:pt idx="1348">
                  <c:v>36175</c:v>
                </c:pt>
                <c:pt idx="1349">
                  <c:v>36168</c:v>
                </c:pt>
                <c:pt idx="1350">
                  <c:v>36161</c:v>
                </c:pt>
                <c:pt idx="1351">
                  <c:v>36154</c:v>
                </c:pt>
                <c:pt idx="1352">
                  <c:v>36147</c:v>
                </c:pt>
                <c:pt idx="1353">
                  <c:v>36140</c:v>
                </c:pt>
                <c:pt idx="1354">
                  <c:v>36133</c:v>
                </c:pt>
                <c:pt idx="1355">
                  <c:v>36126</c:v>
                </c:pt>
                <c:pt idx="1356">
                  <c:v>36119</c:v>
                </c:pt>
                <c:pt idx="1357">
                  <c:v>36112</c:v>
                </c:pt>
                <c:pt idx="1358">
                  <c:v>36105</c:v>
                </c:pt>
                <c:pt idx="1359">
                  <c:v>36098</c:v>
                </c:pt>
                <c:pt idx="1360">
                  <c:v>36091</c:v>
                </c:pt>
                <c:pt idx="1361">
                  <c:v>36084</c:v>
                </c:pt>
                <c:pt idx="1362">
                  <c:v>36077</c:v>
                </c:pt>
                <c:pt idx="1363">
                  <c:v>36070</c:v>
                </c:pt>
                <c:pt idx="1364">
                  <c:v>36063</c:v>
                </c:pt>
                <c:pt idx="1365">
                  <c:v>36056</c:v>
                </c:pt>
                <c:pt idx="1366">
                  <c:v>36049</c:v>
                </c:pt>
                <c:pt idx="1367">
                  <c:v>36042</c:v>
                </c:pt>
                <c:pt idx="1368">
                  <c:v>36035</c:v>
                </c:pt>
                <c:pt idx="1369">
                  <c:v>36028</c:v>
                </c:pt>
                <c:pt idx="1370">
                  <c:v>36021</c:v>
                </c:pt>
                <c:pt idx="1371">
                  <c:v>36014</c:v>
                </c:pt>
                <c:pt idx="1372">
                  <c:v>36007</c:v>
                </c:pt>
                <c:pt idx="1373">
                  <c:v>36000</c:v>
                </c:pt>
                <c:pt idx="1374">
                  <c:v>35993</c:v>
                </c:pt>
                <c:pt idx="1375">
                  <c:v>35986</c:v>
                </c:pt>
                <c:pt idx="1376">
                  <c:v>35979</c:v>
                </c:pt>
                <c:pt idx="1377">
                  <c:v>35972</c:v>
                </c:pt>
                <c:pt idx="1378">
                  <c:v>35965</c:v>
                </c:pt>
                <c:pt idx="1379">
                  <c:v>35958</c:v>
                </c:pt>
                <c:pt idx="1380">
                  <c:v>35951</c:v>
                </c:pt>
                <c:pt idx="1381">
                  <c:v>35944</c:v>
                </c:pt>
                <c:pt idx="1382">
                  <c:v>35937</c:v>
                </c:pt>
                <c:pt idx="1383">
                  <c:v>35930</c:v>
                </c:pt>
                <c:pt idx="1384">
                  <c:v>35923</c:v>
                </c:pt>
                <c:pt idx="1385">
                  <c:v>35916</c:v>
                </c:pt>
                <c:pt idx="1386">
                  <c:v>35909</c:v>
                </c:pt>
                <c:pt idx="1387">
                  <c:v>35902</c:v>
                </c:pt>
                <c:pt idx="1388">
                  <c:v>35895</c:v>
                </c:pt>
                <c:pt idx="1389">
                  <c:v>35888</c:v>
                </c:pt>
                <c:pt idx="1390">
                  <c:v>35881</c:v>
                </c:pt>
                <c:pt idx="1391">
                  <c:v>35874</c:v>
                </c:pt>
                <c:pt idx="1392">
                  <c:v>35867</c:v>
                </c:pt>
                <c:pt idx="1393">
                  <c:v>35860</c:v>
                </c:pt>
                <c:pt idx="1394">
                  <c:v>35853</c:v>
                </c:pt>
                <c:pt idx="1395">
                  <c:v>35846</c:v>
                </c:pt>
                <c:pt idx="1396">
                  <c:v>35839</c:v>
                </c:pt>
                <c:pt idx="1397">
                  <c:v>35832</c:v>
                </c:pt>
                <c:pt idx="1398">
                  <c:v>35825</c:v>
                </c:pt>
                <c:pt idx="1399">
                  <c:v>35818</c:v>
                </c:pt>
                <c:pt idx="1400">
                  <c:v>35811</c:v>
                </c:pt>
                <c:pt idx="1401">
                  <c:v>35804</c:v>
                </c:pt>
                <c:pt idx="1402">
                  <c:v>35797</c:v>
                </c:pt>
              </c:numCache>
            </c:numRef>
          </c:cat>
          <c:val>
            <c:numRef>
              <c:f>'est PE'!$R$7:$R$1409</c:f>
              <c:numCache>
                <c:formatCode>General</c:formatCode>
                <c:ptCount val="1403"/>
                <c:pt idx="0">
                  <c:v>1.0319999999999996</c:v>
                </c:pt>
                <c:pt idx="1">
                  <c:v>0.97799999999999976</c:v>
                </c:pt>
                <c:pt idx="2">
                  <c:v>0.95800000000000018</c:v>
                </c:pt>
                <c:pt idx="3">
                  <c:v>0.96599999999999975</c:v>
                </c:pt>
                <c:pt idx="4">
                  <c:v>0.87199999999999989</c:v>
                </c:pt>
                <c:pt idx="5">
                  <c:v>0.85599999999999987</c:v>
                </c:pt>
                <c:pt idx="6">
                  <c:v>0.87400000000000011</c:v>
                </c:pt>
                <c:pt idx="7">
                  <c:v>0.78799999999999981</c:v>
                </c:pt>
                <c:pt idx="8">
                  <c:v>0.84600000000000009</c:v>
                </c:pt>
                <c:pt idx="9">
                  <c:v>0.7889999999999997</c:v>
                </c:pt>
                <c:pt idx="10">
                  <c:v>0.7240000000000002</c:v>
                </c:pt>
                <c:pt idx="11">
                  <c:v>0.75000000000000044</c:v>
                </c:pt>
                <c:pt idx="12">
                  <c:v>0.76800000000000024</c:v>
                </c:pt>
                <c:pt idx="13">
                  <c:v>0.80299999999999994</c:v>
                </c:pt>
                <c:pt idx="14">
                  <c:v>0.75300000000000056</c:v>
                </c:pt>
                <c:pt idx="15">
                  <c:v>0.72700000000000031</c:v>
                </c:pt>
                <c:pt idx="16">
                  <c:v>0.81899999999999995</c:v>
                </c:pt>
                <c:pt idx="17">
                  <c:v>0.80700000000000038</c:v>
                </c:pt>
                <c:pt idx="18">
                  <c:v>0.79800000000000004</c:v>
                </c:pt>
                <c:pt idx="19">
                  <c:v>0.84199999999999964</c:v>
                </c:pt>
                <c:pt idx="20">
                  <c:v>0.87799999999999967</c:v>
                </c:pt>
                <c:pt idx="21">
                  <c:v>1.1290000000000004</c:v>
                </c:pt>
                <c:pt idx="22">
                  <c:v>1.145</c:v>
                </c:pt>
                <c:pt idx="23">
                  <c:v>1.1750000000000003</c:v>
                </c:pt>
                <c:pt idx="24">
                  <c:v>1.1950000000000003</c:v>
                </c:pt>
                <c:pt idx="25">
                  <c:v>1.19</c:v>
                </c:pt>
                <c:pt idx="26">
                  <c:v>1.1789999999999998</c:v>
                </c:pt>
                <c:pt idx="27">
                  <c:v>1.161</c:v>
                </c:pt>
                <c:pt idx="28">
                  <c:v>1.1679999999999997</c:v>
                </c:pt>
                <c:pt idx="29">
                  <c:v>1.3550000000000004</c:v>
                </c:pt>
                <c:pt idx="30">
                  <c:v>1.3339999999999996</c:v>
                </c:pt>
                <c:pt idx="31">
                  <c:v>1.335</c:v>
                </c:pt>
                <c:pt idx="32">
                  <c:v>1.3660000000000001</c:v>
                </c:pt>
                <c:pt idx="33">
                  <c:v>1.3790000000000004</c:v>
                </c:pt>
                <c:pt idx="34">
                  <c:v>1.3859999999999997</c:v>
                </c:pt>
                <c:pt idx="35">
                  <c:v>1.6419999999999999</c:v>
                </c:pt>
                <c:pt idx="36">
                  <c:v>1.6879999999999997</c:v>
                </c:pt>
                <c:pt idx="37">
                  <c:v>1.7279999999999998</c:v>
                </c:pt>
                <c:pt idx="38">
                  <c:v>1.7559999999999998</c:v>
                </c:pt>
                <c:pt idx="39">
                  <c:v>1.8249999999999997</c:v>
                </c:pt>
                <c:pt idx="40">
                  <c:v>1.9419999999999997</c:v>
                </c:pt>
                <c:pt idx="41">
                  <c:v>2.2529999999999997</c:v>
                </c:pt>
                <c:pt idx="42">
                  <c:v>2.327</c:v>
                </c:pt>
                <c:pt idx="43">
                  <c:v>2.3320000000000003</c:v>
                </c:pt>
                <c:pt idx="44">
                  <c:v>2.3739999999999997</c:v>
                </c:pt>
                <c:pt idx="45">
                  <c:v>2.4379999999999997</c:v>
                </c:pt>
                <c:pt idx="46">
                  <c:v>2.5689999999999995</c:v>
                </c:pt>
                <c:pt idx="47">
                  <c:v>2.6249999999999996</c:v>
                </c:pt>
                <c:pt idx="48">
                  <c:v>2.8180000000000005</c:v>
                </c:pt>
                <c:pt idx="49">
                  <c:v>2.855</c:v>
                </c:pt>
                <c:pt idx="50">
                  <c:v>2.8560000000000008</c:v>
                </c:pt>
                <c:pt idx="51">
                  <c:v>2.7860000000000005</c:v>
                </c:pt>
                <c:pt idx="52">
                  <c:v>2.8259999999999996</c:v>
                </c:pt>
                <c:pt idx="53">
                  <c:v>2.8159999999999998</c:v>
                </c:pt>
                <c:pt idx="54">
                  <c:v>2.798</c:v>
                </c:pt>
                <c:pt idx="55">
                  <c:v>2.798</c:v>
                </c:pt>
                <c:pt idx="56">
                  <c:v>2.7930000000000001</c:v>
                </c:pt>
                <c:pt idx="57">
                  <c:v>2.7989999999999995</c:v>
                </c:pt>
                <c:pt idx="58">
                  <c:v>2.867</c:v>
                </c:pt>
                <c:pt idx="59">
                  <c:v>2.8949999999999996</c:v>
                </c:pt>
                <c:pt idx="60">
                  <c:v>2.9580000000000002</c:v>
                </c:pt>
                <c:pt idx="61">
                  <c:v>2.9950000000000001</c:v>
                </c:pt>
                <c:pt idx="62">
                  <c:v>3.1280000000000001</c:v>
                </c:pt>
                <c:pt idx="63">
                  <c:v>3.1459999999999999</c:v>
                </c:pt>
                <c:pt idx="64">
                  <c:v>3.1549999999999998</c:v>
                </c:pt>
                <c:pt idx="65">
                  <c:v>3.1459999999999999</c:v>
                </c:pt>
                <c:pt idx="66">
                  <c:v>3.1619999999999999</c:v>
                </c:pt>
                <c:pt idx="67">
                  <c:v>3.14</c:v>
                </c:pt>
                <c:pt idx="68">
                  <c:v>3.1419999999999995</c:v>
                </c:pt>
                <c:pt idx="69">
                  <c:v>3.1179999999999999</c:v>
                </c:pt>
                <c:pt idx="70">
                  <c:v>3.1690000000000005</c:v>
                </c:pt>
                <c:pt idx="71">
                  <c:v>3.1949999999999998</c:v>
                </c:pt>
                <c:pt idx="72">
                  <c:v>3.2500000000000004</c:v>
                </c:pt>
                <c:pt idx="73">
                  <c:v>3.2270000000000003</c:v>
                </c:pt>
                <c:pt idx="74">
                  <c:v>3.3380000000000001</c:v>
                </c:pt>
                <c:pt idx="75">
                  <c:v>3.4079999999999999</c:v>
                </c:pt>
                <c:pt idx="76">
                  <c:v>3.472</c:v>
                </c:pt>
                <c:pt idx="77">
                  <c:v>3.46</c:v>
                </c:pt>
                <c:pt idx="78">
                  <c:v>3.5030000000000001</c:v>
                </c:pt>
                <c:pt idx="79">
                  <c:v>3.5819999999999999</c:v>
                </c:pt>
                <c:pt idx="80">
                  <c:v>3.6449999999999996</c:v>
                </c:pt>
                <c:pt idx="81">
                  <c:v>3.5649999999999999</c:v>
                </c:pt>
                <c:pt idx="82">
                  <c:v>3.609</c:v>
                </c:pt>
                <c:pt idx="83">
                  <c:v>3.7</c:v>
                </c:pt>
                <c:pt idx="84">
                  <c:v>3.8510000000000004</c:v>
                </c:pt>
                <c:pt idx="85">
                  <c:v>3.859</c:v>
                </c:pt>
                <c:pt idx="86">
                  <c:v>3.9090000000000003</c:v>
                </c:pt>
                <c:pt idx="87">
                  <c:v>4.1449999999999996</c:v>
                </c:pt>
                <c:pt idx="88">
                  <c:v>3.7850000000000006</c:v>
                </c:pt>
                <c:pt idx="89">
                  <c:v>3.887</c:v>
                </c:pt>
                <c:pt idx="90">
                  <c:v>3.9970000000000003</c:v>
                </c:pt>
                <c:pt idx="91">
                  <c:v>4.0180000000000007</c:v>
                </c:pt>
                <c:pt idx="92">
                  <c:v>4.1399999999999997</c:v>
                </c:pt>
                <c:pt idx="93">
                  <c:v>4.1989999999999998</c:v>
                </c:pt>
                <c:pt idx="94">
                  <c:v>4.2679999999999998</c:v>
                </c:pt>
                <c:pt idx="95">
                  <c:v>4.3149999999999995</c:v>
                </c:pt>
                <c:pt idx="96">
                  <c:v>4.3439999999999994</c:v>
                </c:pt>
                <c:pt idx="97">
                  <c:v>4.4350000000000005</c:v>
                </c:pt>
                <c:pt idx="98">
                  <c:v>4.5670000000000002</c:v>
                </c:pt>
                <c:pt idx="99">
                  <c:v>4.5689999999999991</c:v>
                </c:pt>
                <c:pt idx="100">
                  <c:v>4.6909999999999998</c:v>
                </c:pt>
                <c:pt idx="101">
                  <c:v>4.7939999999999996</c:v>
                </c:pt>
                <c:pt idx="102">
                  <c:v>4.8539999999999992</c:v>
                </c:pt>
                <c:pt idx="103">
                  <c:v>4.895999999999999</c:v>
                </c:pt>
                <c:pt idx="104">
                  <c:v>4.9580000000000002</c:v>
                </c:pt>
                <c:pt idx="105">
                  <c:v>5.0190000000000001</c:v>
                </c:pt>
                <c:pt idx="106">
                  <c:v>5.1020000000000003</c:v>
                </c:pt>
                <c:pt idx="107">
                  <c:v>5.3559999999999999</c:v>
                </c:pt>
                <c:pt idx="108">
                  <c:v>5.2829999999999995</c:v>
                </c:pt>
                <c:pt idx="109">
                  <c:v>5.3129999999999997</c:v>
                </c:pt>
                <c:pt idx="110">
                  <c:v>5.4329999999999998</c:v>
                </c:pt>
                <c:pt idx="111">
                  <c:v>5.5209999999999999</c:v>
                </c:pt>
                <c:pt idx="112">
                  <c:v>5.5270000000000001</c:v>
                </c:pt>
                <c:pt idx="113">
                  <c:v>5.6680000000000001</c:v>
                </c:pt>
                <c:pt idx="114">
                  <c:v>5.9379999999999997</c:v>
                </c:pt>
                <c:pt idx="115">
                  <c:v>6.08</c:v>
                </c:pt>
                <c:pt idx="116">
                  <c:v>6.3770000000000007</c:v>
                </c:pt>
                <c:pt idx="117">
                  <c:v>6.4879999999999995</c:v>
                </c:pt>
                <c:pt idx="118">
                  <c:v>6.6040000000000001</c:v>
                </c:pt>
                <c:pt idx="119">
                  <c:v>6.7320000000000002</c:v>
                </c:pt>
                <c:pt idx="120">
                  <c:v>6.7870000000000008</c:v>
                </c:pt>
                <c:pt idx="121">
                  <c:v>6.7439999999999998</c:v>
                </c:pt>
                <c:pt idx="122">
                  <c:v>6.9180000000000001</c:v>
                </c:pt>
                <c:pt idx="123">
                  <c:v>7.048</c:v>
                </c:pt>
                <c:pt idx="124">
                  <c:v>7.1120000000000001</c:v>
                </c:pt>
                <c:pt idx="125">
                  <c:v>7.1070000000000002</c:v>
                </c:pt>
                <c:pt idx="126">
                  <c:v>6.5589999999999993</c:v>
                </c:pt>
                <c:pt idx="127">
                  <c:v>6.5969999999999995</c:v>
                </c:pt>
                <c:pt idx="128">
                  <c:v>6.5380000000000003</c:v>
                </c:pt>
                <c:pt idx="129">
                  <c:v>6.4959999999999996</c:v>
                </c:pt>
                <c:pt idx="130">
                  <c:v>6.3780000000000001</c:v>
                </c:pt>
                <c:pt idx="131">
                  <c:v>6.4289999999999994</c:v>
                </c:pt>
                <c:pt idx="132">
                  <c:v>6.3460000000000001</c:v>
                </c:pt>
                <c:pt idx="133">
                  <c:v>5.9160000000000004</c:v>
                </c:pt>
                <c:pt idx="134">
                  <c:v>5.9279999999999999</c:v>
                </c:pt>
                <c:pt idx="135">
                  <c:v>5.9370000000000003</c:v>
                </c:pt>
                <c:pt idx="136">
                  <c:v>5.9099999999999993</c:v>
                </c:pt>
                <c:pt idx="137">
                  <c:v>5.782</c:v>
                </c:pt>
                <c:pt idx="138">
                  <c:v>5.5820000000000007</c:v>
                </c:pt>
                <c:pt idx="139">
                  <c:v>5.4329999999999998</c:v>
                </c:pt>
                <c:pt idx="140">
                  <c:v>5.4239999999999995</c:v>
                </c:pt>
                <c:pt idx="141">
                  <c:v>5.3719999999999999</c:v>
                </c:pt>
                <c:pt idx="142">
                  <c:v>5.3279999999999994</c:v>
                </c:pt>
                <c:pt idx="143">
                  <c:v>5.327</c:v>
                </c:pt>
                <c:pt idx="144">
                  <c:v>5.2780000000000005</c:v>
                </c:pt>
                <c:pt idx="145">
                  <c:v>5.2930000000000001</c:v>
                </c:pt>
                <c:pt idx="146">
                  <c:v>5.0389999999999997</c:v>
                </c:pt>
                <c:pt idx="147">
                  <c:v>4.9820000000000002</c:v>
                </c:pt>
                <c:pt idx="148">
                  <c:v>4.9630000000000001</c:v>
                </c:pt>
                <c:pt idx="149">
                  <c:v>4.8859999999999992</c:v>
                </c:pt>
                <c:pt idx="150">
                  <c:v>4.8360000000000003</c:v>
                </c:pt>
                <c:pt idx="151">
                  <c:v>4.7240000000000002</c:v>
                </c:pt>
                <c:pt idx="152">
                  <c:v>4.1909999999999998</c:v>
                </c:pt>
                <c:pt idx="153">
                  <c:v>4.0629999999999997</c:v>
                </c:pt>
                <c:pt idx="154">
                  <c:v>4.0270000000000001</c:v>
                </c:pt>
                <c:pt idx="155">
                  <c:v>4.0469999999999997</c:v>
                </c:pt>
                <c:pt idx="156">
                  <c:v>3.9980000000000002</c:v>
                </c:pt>
                <c:pt idx="157">
                  <c:v>3.923</c:v>
                </c:pt>
                <c:pt idx="158">
                  <c:v>3.7959999999999998</c:v>
                </c:pt>
                <c:pt idx="159">
                  <c:v>3.0070000000000001</c:v>
                </c:pt>
                <c:pt idx="160">
                  <c:v>2.9340000000000002</c:v>
                </c:pt>
                <c:pt idx="161">
                  <c:v>2.8380000000000001</c:v>
                </c:pt>
                <c:pt idx="162">
                  <c:v>2.6479999999999997</c:v>
                </c:pt>
                <c:pt idx="163">
                  <c:v>2.496</c:v>
                </c:pt>
                <c:pt idx="164">
                  <c:v>1.9630000000000001</c:v>
                </c:pt>
                <c:pt idx="165">
                  <c:v>1.8960000000000001</c:v>
                </c:pt>
                <c:pt idx="166">
                  <c:v>1.8090000000000002</c:v>
                </c:pt>
                <c:pt idx="167">
                  <c:v>1.7389999999999999</c:v>
                </c:pt>
                <c:pt idx="168">
                  <c:v>1.7090000000000001</c:v>
                </c:pt>
                <c:pt idx="169">
                  <c:v>1.708</c:v>
                </c:pt>
                <c:pt idx="170">
                  <c:v>1.698</c:v>
                </c:pt>
                <c:pt idx="171">
                  <c:v>1.6240000000000001</c:v>
                </c:pt>
                <c:pt idx="172">
                  <c:v>1.4530000000000001</c:v>
                </c:pt>
                <c:pt idx="173">
                  <c:v>1.389</c:v>
                </c:pt>
                <c:pt idx="174">
                  <c:v>1.375</c:v>
                </c:pt>
                <c:pt idx="175">
                  <c:v>1.3439999999999999</c:v>
                </c:pt>
                <c:pt idx="176">
                  <c:v>1.3120000000000001</c:v>
                </c:pt>
                <c:pt idx="177">
                  <c:v>1.3029999999999999</c:v>
                </c:pt>
                <c:pt idx="178">
                  <c:v>1.103</c:v>
                </c:pt>
                <c:pt idx="179">
                  <c:v>1.0710000000000002</c:v>
                </c:pt>
                <c:pt idx="180">
                  <c:v>1.0529999999999999</c:v>
                </c:pt>
                <c:pt idx="181">
                  <c:v>1.042</c:v>
                </c:pt>
                <c:pt idx="182">
                  <c:v>1.0329999999999999</c:v>
                </c:pt>
                <c:pt idx="183">
                  <c:v>1.0129999999999999</c:v>
                </c:pt>
                <c:pt idx="184">
                  <c:v>0.96399999999999997</c:v>
                </c:pt>
                <c:pt idx="185">
                  <c:v>0.96100000000000008</c:v>
                </c:pt>
                <c:pt idx="186">
                  <c:v>0.94500000000000006</c:v>
                </c:pt>
                <c:pt idx="187">
                  <c:v>0.94100000000000006</c:v>
                </c:pt>
                <c:pt idx="188">
                  <c:v>0.95199999999999996</c:v>
                </c:pt>
                <c:pt idx="189">
                  <c:v>0.94199999999999995</c:v>
                </c:pt>
                <c:pt idx="190">
                  <c:v>0.94399999999999995</c:v>
                </c:pt>
                <c:pt idx="191">
                  <c:v>0.94500000000000006</c:v>
                </c:pt>
                <c:pt idx="192">
                  <c:v>0.94399999999999995</c:v>
                </c:pt>
                <c:pt idx="193">
                  <c:v>0.94399999999999995</c:v>
                </c:pt>
                <c:pt idx="194">
                  <c:v>0.94599999999999995</c:v>
                </c:pt>
                <c:pt idx="195">
                  <c:v>0.94700000000000006</c:v>
                </c:pt>
                <c:pt idx="196">
                  <c:v>0.95199999999999996</c:v>
                </c:pt>
                <c:pt idx="197">
                  <c:v>0.92900000000000005</c:v>
                </c:pt>
                <c:pt idx="198">
                  <c:v>0.93100000000000005</c:v>
                </c:pt>
                <c:pt idx="199">
                  <c:v>0.92500000000000004</c:v>
                </c:pt>
                <c:pt idx="200">
                  <c:v>0.93200000000000005</c:v>
                </c:pt>
                <c:pt idx="201">
                  <c:v>0.93</c:v>
                </c:pt>
                <c:pt idx="202">
                  <c:v>0.92600000000000005</c:v>
                </c:pt>
                <c:pt idx="203">
                  <c:v>0.90900000000000003</c:v>
                </c:pt>
                <c:pt idx="204">
                  <c:v>0.91</c:v>
                </c:pt>
                <c:pt idx="205">
                  <c:v>0.91</c:v>
                </c:pt>
                <c:pt idx="206">
                  <c:v>0.90200000000000002</c:v>
                </c:pt>
                <c:pt idx="207">
                  <c:v>0.89700000000000002</c:v>
                </c:pt>
                <c:pt idx="208">
                  <c:v>0.879</c:v>
                </c:pt>
                <c:pt idx="209">
                  <c:v>0.873</c:v>
                </c:pt>
                <c:pt idx="210">
                  <c:v>0.872</c:v>
                </c:pt>
                <c:pt idx="211">
                  <c:v>0.88100000000000001</c:v>
                </c:pt>
                <c:pt idx="212">
                  <c:v>0.85599999999999998</c:v>
                </c:pt>
                <c:pt idx="213">
                  <c:v>0.85799999999999998</c:v>
                </c:pt>
                <c:pt idx="214">
                  <c:v>0.84599999999999997</c:v>
                </c:pt>
                <c:pt idx="215">
                  <c:v>0.83299999999999996</c:v>
                </c:pt>
                <c:pt idx="216">
                  <c:v>0.82800000000000007</c:v>
                </c:pt>
                <c:pt idx="217">
                  <c:v>0.82800000000000007</c:v>
                </c:pt>
                <c:pt idx="218">
                  <c:v>0.81499999999999995</c:v>
                </c:pt>
                <c:pt idx="219">
                  <c:v>0.81099999999999994</c:v>
                </c:pt>
                <c:pt idx="220">
                  <c:v>0.80400000000000005</c:v>
                </c:pt>
                <c:pt idx="221">
                  <c:v>0.80099999999999993</c:v>
                </c:pt>
                <c:pt idx="222">
                  <c:v>0.79200000000000004</c:v>
                </c:pt>
                <c:pt idx="223">
                  <c:v>0.77800000000000002</c:v>
                </c:pt>
                <c:pt idx="224">
                  <c:v>0.7669999999999999</c:v>
                </c:pt>
                <c:pt idx="225">
                  <c:v>0.73299999999999998</c:v>
                </c:pt>
                <c:pt idx="226">
                  <c:v>0.71099999999999997</c:v>
                </c:pt>
                <c:pt idx="227">
                  <c:v>0.69</c:v>
                </c:pt>
                <c:pt idx="228">
                  <c:v>0.67399999999999993</c:v>
                </c:pt>
                <c:pt idx="229">
                  <c:v>0.64300000000000002</c:v>
                </c:pt>
                <c:pt idx="230">
                  <c:v>0.59399999999999997</c:v>
                </c:pt>
                <c:pt idx="231">
                  <c:v>0.55899999999999994</c:v>
                </c:pt>
                <c:pt idx="232">
                  <c:v>0.55600000000000005</c:v>
                </c:pt>
                <c:pt idx="233">
                  <c:v>0.51800000000000002</c:v>
                </c:pt>
                <c:pt idx="234">
                  <c:v>0.51400000000000001</c:v>
                </c:pt>
                <c:pt idx="235">
                  <c:v>0.49099999999999999</c:v>
                </c:pt>
                <c:pt idx="236">
                  <c:v>0.995</c:v>
                </c:pt>
                <c:pt idx="237">
                  <c:v>1.05</c:v>
                </c:pt>
                <c:pt idx="238">
                  <c:v>1.026</c:v>
                </c:pt>
                <c:pt idx="239">
                  <c:v>1.125</c:v>
                </c:pt>
                <c:pt idx="240">
                  <c:v>1.159</c:v>
                </c:pt>
                <c:pt idx="241">
                  <c:v>1.2570000000000001</c:v>
                </c:pt>
                <c:pt idx="242">
                  <c:v>1.371</c:v>
                </c:pt>
                <c:pt idx="243">
                  <c:v>2.0830000000000002</c:v>
                </c:pt>
                <c:pt idx="244">
                  <c:v>2.7169999999999996</c:v>
                </c:pt>
                <c:pt idx="245">
                  <c:v>2.7770000000000001</c:v>
                </c:pt>
                <c:pt idx="246">
                  <c:v>2.786</c:v>
                </c:pt>
                <c:pt idx="247">
                  <c:v>2.7759999999999998</c:v>
                </c:pt>
                <c:pt idx="248">
                  <c:v>2.7789999999999999</c:v>
                </c:pt>
                <c:pt idx="249">
                  <c:v>2.7589999999999999</c:v>
                </c:pt>
                <c:pt idx="250">
                  <c:v>2.5680000000000001</c:v>
                </c:pt>
                <c:pt idx="251">
                  <c:v>2.5529999999999999</c:v>
                </c:pt>
                <c:pt idx="252">
                  <c:v>2.5619999999999998</c:v>
                </c:pt>
                <c:pt idx="253">
                  <c:v>2.5540000000000003</c:v>
                </c:pt>
                <c:pt idx="254">
                  <c:v>2.5430000000000001</c:v>
                </c:pt>
                <c:pt idx="255">
                  <c:v>2.5450000000000004</c:v>
                </c:pt>
                <c:pt idx="256">
                  <c:v>2.5500000000000003</c:v>
                </c:pt>
                <c:pt idx="257">
                  <c:v>2.56</c:v>
                </c:pt>
                <c:pt idx="258">
                  <c:v>2.5530000000000004</c:v>
                </c:pt>
                <c:pt idx="259">
                  <c:v>2.5630000000000002</c:v>
                </c:pt>
                <c:pt idx="260">
                  <c:v>2.5550000000000002</c:v>
                </c:pt>
                <c:pt idx="261">
                  <c:v>2.5530000000000004</c:v>
                </c:pt>
                <c:pt idx="262">
                  <c:v>2.5539999999999998</c:v>
                </c:pt>
                <c:pt idx="263">
                  <c:v>2.5680000000000001</c:v>
                </c:pt>
                <c:pt idx="264">
                  <c:v>2.5700000000000003</c:v>
                </c:pt>
                <c:pt idx="265">
                  <c:v>2.5710000000000002</c:v>
                </c:pt>
                <c:pt idx="266">
                  <c:v>2.5680000000000001</c:v>
                </c:pt>
                <c:pt idx="267">
                  <c:v>2.5890000000000004</c:v>
                </c:pt>
                <c:pt idx="268">
                  <c:v>2.5570000000000004</c:v>
                </c:pt>
                <c:pt idx="269">
                  <c:v>2.5180000000000002</c:v>
                </c:pt>
                <c:pt idx="270">
                  <c:v>2.5369999999999999</c:v>
                </c:pt>
                <c:pt idx="271">
                  <c:v>2.5830000000000002</c:v>
                </c:pt>
                <c:pt idx="272">
                  <c:v>2.5880000000000001</c:v>
                </c:pt>
                <c:pt idx="273">
                  <c:v>2.5680000000000001</c:v>
                </c:pt>
                <c:pt idx="274">
                  <c:v>2.577</c:v>
                </c:pt>
                <c:pt idx="275">
                  <c:v>2.5760000000000001</c:v>
                </c:pt>
                <c:pt idx="276">
                  <c:v>2.5670000000000002</c:v>
                </c:pt>
                <c:pt idx="277">
                  <c:v>2.5720000000000001</c:v>
                </c:pt>
                <c:pt idx="278">
                  <c:v>2.5740000000000003</c:v>
                </c:pt>
                <c:pt idx="279">
                  <c:v>2.5620000000000003</c:v>
                </c:pt>
                <c:pt idx="280">
                  <c:v>2.5640000000000001</c:v>
                </c:pt>
                <c:pt idx="281">
                  <c:v>2.5310000000000001</c:v>
                </c:pt>
                <c:pt idx="282">
                  <c:v>2.528</c:v>
                </c:pt>
                <c:pt idx="283">
                  <c:v>2.4810000000000003</c:v>
                </c:pt>
                <c:pt idx="284">
                  <c:v>2.4859999999999998</c:v>
                </c:pt>
                <c:pt idx="285">
                  <c:v>2.48</c:v>
                </c:pt>
                <c:pt idx="286">
                  <c:v>2.4810000000000003</c:v>
                </c:pt>
                <c:pt idx="287">
                  <c:v>2.4800000000000004</c:v>
                </c:pt>
                <c:pt idx="288">
                  <c:v>2.4809999999999999</c:v>
                </c:pt>
                <c:pt idx="289">
                  <c:v>2.4899999999999998</c:v>
                </c:pt>
                <c:pt idx="290">
                  <c:v>2.319</c:v>
                </c:pt>
                <c:pt idx="291">
                  <c:v>2.302</c:v>
                </c:pt>
                <c:pt idx="292">
                  <c:v>2.2920000000000003</c:v>
                </c:pt>
                <c:pt idx="293">
                  <c:v>2.2909999999999999</c:v>
                </c:pt>
                <c:pt idx="294">
                  <c:v>2.2880000000000003</c:v>
                </c:pt>
                <c:pt idx="295">
                  <c:v>2.2880000000000003</c:v>
                </c:pt>
                <c:pt idx="296">
                  <c:v>2.3120000000000003</c:v>
                </c:pt>
                <c:pt idx="297">
                  <c:v>2.302</c:v>
                </c:pt>
                <c:pt idx="298">
                  <c:v>2.2999999999999998</c:v>
                </c:pt>
                <c:pt idx="299">
                  <c:v>2.3009999999999997</c:v>
                </c:pt>
                <c:pt idx="300">
                  <c:v>2.2920000000000003</c:v>
                </c:pt>
                <c:pt idx="301">
                  <c:v>2.2829999999999999</c:v>
                </c:pt>
                <c:pt idx="302">
                  <c:v>2.2949999999999999</c:v>
                </c:pt>
                <c:pt idx="303">
                  <c:v>2.3069999999999999</c:v>
                </c:pt>
                <c:pt idx="304">
                  <c:v>2.3049999999999997</c:v>
                </c:pt>
                <c:pt idx="305">
                  <c:v>2.306</c:v>
                </c:pt>
                <c:pt idx="306">
                  <c:v>2.3069999999999999</c:v>
                </c:pt>
                <c:pt idx="307">
                  <c:v>2.306</c:v>
                </c:pt>
                <c:pt idx="308">
                  <c:v>2.3180000000000001</c:v>
                </c:pt>
                <c:pt idx="309">
                  <c:v>2.3180000000000001</c:v>
                </c:pt>
                <c:pt idx="310">
                  <c:v>2.3159999999999998</c:v>
                </c:pt>
                <c:pt idx="311">
                  <c:v>2.331</c:v>
                </c:pt>
                <c:pt idx="312">
                  <c:v>2.3370000000000002</c:v>
                </c:pt>
                <c:pt idx="313">
                  <c:v>2.327</c:v>
                </c:pt>
                <c:pt idx="314">
                  <c:v>2.3069999999999999</c:v>
                </c:pt>
                <c:pt idx="315">
                  <c:v>2.2879999999999998</c:v>
                </c:pt>
                <c:pt idx="316">
                  <c:v>2.1389999999999998</c:v>
                </c:pt>
                <c:pt idx="317">
                  <c:v>2.1219999999999999</c:v>
                </c:pt>
                <c:pt idx="318">
                  <c:v>2.097</c:v>
                </c:pt>
                <c:pt idx="319">
                  <c:v>2.077</c:v>
                </c:pt>
                <c:pt idx="320">
                  <c:v>2.0380000000000003</c:v>
                </c:pt>
                <c:pt idx="321">
                  <c:v>1.948</c:v>
                </c:pt>
                <c:pt idx="322">
                  <c:v>1.919</c:v>
                </c:pt>
                <c:pt idx="323">
                  <c:v>1.879</c:v>
                </c:pt>
                <c:pt idx="324">
                  <c:v>1.8680000000000001</c:v>
                </c:pt>
                <c:pt idx="325">
                  <c:v>1.8460000000000001</c:v>
                </c:pt>
                <c:pt idx="326">
                  <c:v>1.8260000000000001</c:v>
                </c:pt>
                <c:pt idx="327">
                  <c:v>1.8170000000000002</c:v>
                </c:pt>
                <c:pt idx="328">
                  <c:v>1.778</c:v>
                </c:pt>
                <c:pt idx="329">
                  <c:v>1.5590000000000002</c:v>
                </c:pt>
                <c:pt idx="330">
                  <c:v>1.5390000000000001</c:v>
                </c:pt>
                <c:pt idx="331">
                  <c:v>1.538</c:v>
                </c:pt>
                <c:pt idx="332">
                  <c:v>1.52</c:v>
                </c:pt>
                <c:pt idx="333">
                  <c:v>1.51</c:v>
                </c:pt>
                <c:pt idx="334">
                  <c:v>1.278</c:v>
                </c:pt>
                <c:pt idx="335">
                  <c:v>1.278</c:v>
                </c:pt>
                <c:pt idx="336">
                  <c:v>1.2669999999999999</c:v>
                </c:pt>
                <c:pt idx="337">
                  <c:v>1.2589999999999999</c:v>
                </c:pt>
                <c:pt idx="338">
                  <c:v>1.2610000000000001</c:v>
                </c:pt>
                <c:pt idx="339">
                  <c:v>1.2610000000000001</c:v>
                </c:pt>
                <c:pt idx="340">
                  <c:v>1.2610000000000001</c:v>
                </c:pt>
                <c:pt idx="341">
                  <c:v>1.2589999999999999</c:v>
                </c:pt>
                <c:pt idx="342">
                  <c:v>1.2589999999999999</c:v>
                </c:pt>
                <c:pt idx="343">
                  <c:v>1.2610000000000001</c:v>
                </c:pt>
                <c:pt idx="344">
                  <c:v>1.2610000000000001</c:v>
                </c:pt>
                <c:pt idx="345">
                  <c:v>1.26</c:v>
                </c:pt>
                <c:pt idx="346">
                  <c:v>1.2610000000000001</c:v>
                </c:pt>
                <c:pt idx="347">
                  <c:v>1.26</c:v>
                </c:pt>
                <c:pt idx="348">
                  <c:v>1.262</c:v>
                </c:pt>
                <c:pt idx="349">
                  <c:v>1.2610000000000001</c:v>
                </c:pt>
                <c:pt idx="350">
                  <c:v>1.2610000000000001</c:v>
                </c:pt>
                <c:pt idx="351">
                  <c:v>1.2610000000000001</c:v>
                </c:pt>
                <c:pt idx="352">
                  <c:v>1.264</c:v>
                </c:pt>
                <c:pt idx="353">
                  <c:v>1.268</c:v>
                </c:pt>
                <c:pt idx="354">
                  <c:v>1.268</c:v>
                </c:pt>
                <c:pt idx="355">
                  <c:v>1.1480000000000001</c:v>
                </c:pt>
                <c:pt idx="356">
                  <c:v>1.1360000000000001</c:v>
                </c:pt>
                <c:pt idx="357">
                  <c:v>1.131</c:v>
                </c:pt>
                <c:pt idx="358">
                  <c:v>1.121</c:v>
                </c:pt>
                <c:pt idx="359">
                  <c:v>1.121</c:v>
                </c:pt>
                <c:pt idx="360">
                  <c:v>1.121</c:v>
                </c:pt>
                <c:pt idx="361">
                  <c:v>1.1219999999999999</c:v>
                </c:pt>
                <c:pt idx="362">
                  <c:v>1.101</c:v>
                </c:pt>
                <c:pt idx="363">
                  <c:v>1.101</c:v>
                </c:pt>
                <c:pt idx="364">
                  <c:v>1.0920000000000001</c:v>
                </c:pt>
                <c:pt idx="365">
                  <c:v>1.0840000000000001</c:v>
                </c:pt>
                <c:pt idx="366">
                  <c:v>1.0750000000000002</c:v>
                </c:pt>
                <c:pt idx="367">
                  <c:v>1.036</c:v>
                </c:pt>
                <c:pt idx="368">
                  <c:v>0.90500000000000003</c:v>
                </c:pt>
                <c:pt idx="369">
                  <c:v>0.874</c:v>
                </c:pt>
                <c:pt idx="370">
                  <c:v>0.83400000000000007</c:v>
                </c:pt>
                <c:pt idx="371">
                  <c:v>0.82300000000000006</c:v>
                </c:pt>
                <c:pt idx="372">
                  <c:v>0.80300000000000005</c:v>
                </c:pt>
                <c:pt idx="373">
                  <c:v>0.79100000000000004</c:v>
                </c:pt>
                <c:pt idx="374">
                  <c:v>0.79100000000000004</c:v>
                </c:pt>
                <c:pt idx="375">
                  <c:v>0.79500000000000004</c:v>
                </c:pt>
                <c:pt idx="376">
                  <c:v>0.79300000000000004</c:v>
                </c:pt>
                <c:pt idx="377">
                  <c:v>0.78200000000000003</c:v>
                </c:pt>
                <c:pt idx="378">
                  <c:v>0.77100000000000002</c:v>
                </c:pt>
                <c:pt idx="379">
                  <c:v>0.77100000000000002</c:v>
                </c:pt>
                <c:pt idx="380">
                  <c:v>0.74099999999999999</c:v>
                </c:pt>
                <c:pt idx="381">
                  <c:v>0.65200000000000002</c:v>
                </c:pt>
                <c:pt idx="382">
                  <c:v>0.65200000000000002</c:v>
                </c:pt>
                <c:pt idx="383">
                  <c:v>0.65300000000000002</c:v>
                </c:pt>
                <c:pt idx="384">
                  <c:v>0.65200000000000002</c:v>
                </c:pt>
                <c:pt idx="385">
                  <c:v>0.64100000000000001</c:v>
                </c:pt>
                <c:pt idx="386">
                  <c:v>0.64300000000000002</c:v>
                </c:pt>
                <c:pt idx="387">
                  <c:v>0.64100000000000001</c:v>
                </c:pt>
                <c:pt idx="388">
                  <c:v>0.63400000000000001</c:v>
                </c:pt>
                <c:pt idx="389">
                  <c:v>0.625</c:v>
                </c:pt>
                <c:pt idx="390">
                  <c:v>0.63400000000000001</c:v>
                </c:pt>
                <c:pt idx="391">
                  <c:v>0.63100000000000001</c:v>
                </c:pt>
                <c:pt idx="392">
                  <c:v>0.621</c:v>
                </c:pt>
                <c:pt idx="393">
                  <c:v>0.60799999999999998</c:v>
                </c:pt>
                <c:pt idx="394">
                  <c:v>0.60899999999999999</c:v>
                </c:pt>
                <c:pt idx="395">
                  <c:v>0.60899999999999999</c:v>
                </c:pt>
                <c:pt idx="396">
                  <c:v>0.60599999999999998</c:v>
                </c:pt>
                <c:pt idx="397">
                  <c:v>0.60099999999999998</c:v>
                </c:pt>
                <c:pt idx="398">
                  <c:v>0.59099999999999997</c:v>
                </c:pt>
                <c:pt idx="399">
                  <c:v>0.59199999999999997</c:v>
                </c:pt>
                <c:pt idx="400">
                  <c:v>0.59099999999999997</c:v>
                </c:pt>
                <c:pt idx="401">
                  <c:v>0.59099999999999997</c:v>
                </c:pt>
                <c:pt idx="402">
                  <c:v>0.58699999999999997</c:v>
                </c:pt>
                <c:pt idx="403">
                  <c:v>0.58799999999999997</c:v>
                </c:pt>
                <c:pt idx="404">
                  <c:v>0.58899999999999997</c:v>
                </c:pt>
                <c:pt idx="405">
                  <c:v>0.59</c:v>
                </c:pt>
                <c:pt idx="406">
                  <c:v>0.59399999999999997</c:v>
                </c:pt>
                <c:pt idx="407">
                  <c:v>0.59299999999999997</c:v>
                </c:pt>
                <c:pt idx="408">
                  <c:v>0.59099999999999997</c:v>
                </c:pt>
                <c:pt idx="409">
                  <c:v>0.58599999999999997</c:v>
                </c:pt>
                <c:pt idx="410">
                  <c:v>0.57899999999999996</c:v>
                </c:pt>
                <c:pt idx="411">
                  <c:v>0.57099999999999995</c:v>
                </c:pt>
                <c:pt idx="412">
                  <c:v>0.56699999999999995</c:v>
                </c:pt>
                <c:pt idx="413">
                  <c:v>0.57599999999999996</c:v>
                </c:pt>
                <c:pt idx="414">
                  <c:v>0.57699999999999996</c:v>
                </c:pt>
                <c:pt idx="415">
                  <c:v>0.57799999999999996</c:v>
                </c:pt>
                <c:pt idx="416">
                  <c:v>0.57899999999999996</c:v>
                </c:pt>
                <c:pt idx="417">
                  <c:v>0.57699999999999996</c:v>
                </c:pt>
                <c:pt idx="418">
                  <c:v>0.56999999999999995</c:v>
                </c:pt>
                <c:pt idx="419">
                  <c:v>0.57299999999999995</c:v>
                </c:pt>
                <c:pt idx="420">
                  <c:v>0.57199999999999995</c:v>
                </c:pt>
                <c:pt idx="421">
                  <c:v>0.57099999999999995</c:v>
                </c:pt>
                <c:pt idx="422">
                  <c:v>0.56399999999999995</c:v>
                </c:pt>
                <c:pt idx="423">
                  <c:v>0.56299999999999994</c:v>
                </c:pt>
                <c:pt idx="424">
                  <c:v>0.56299999999999994</c:v>
                </c:pt>
                <c:pt idx="425">
                  <c:v>0.56000000000000005</c:v>
                </c:pt>
                <c:pt idx="426">
                  <c:v>0.56099999999999994</c:v>
                </c:pt>
                <c:pt idx="427">
                  <c:v>0.55800000000000005</c:v>
                </c:pt>
                <c:pt idx="428">
                  <c:v>0.55299999999999994</c:v>
                </c:pt>
                <c:pt idx="429">
                  <c:v>0.55099999999999993</c:v>
                </c:pt>
                <c:pt idx="430">
                  <c:v>0.54899999999999993</c:v>
                </c:pt>
                <c:pt idx="431">
                  <c:v>0.54800000000000004</c:v>
                </c:pt>
                <c:pt idx="432">
                  <c:v>0.54499999999999993</c:v>
                </c:pt>
                <c:pt idx="433">
                  <c:v>0.54600000000000004</c:v>
                </c:pt>
                <c:pt idx="434">
                  <c:v>0.54899999999999993</c:v>
                </c:pt>
                <c:pt idx="435">
                  <c:v>0.54699999999999993</c:v>
                </c:pt>
                <c:pt idx="436">
                  <c:v>0.55000000000000004</c:v>
                </c:pt>
                <c:pt idx="437">
                  <c:v>0.54200000000000004</c:v>
                </c:pt>
                <c:pt idx="438">
                  <c:v>0.53499999999999992</c:v>
                </c:pt>
                <c:pt idx="439">
                  <c:v>0.51900000000000002</c:v>
                </c:pt>
                <c:pt idx="440">
                  <c:v>0.51900000000000002</c:v>
                </c:pt>
                <c:pt idx="441">
                  <c:v>0.51400000000000001</c:v>
                </c:pt>
                <c:pt idx="442">
                  <c:v>0.50900000000000001</c:v>
                </c:pt>
                <c:pt idx="443">
                  <c:v>0.503</c:v>
                </c:pt>
                <c:pt idx="444">
                  <c:v>0.504</c:v>
                </c:pt>
                <c:pt idx="445">
                  <c:v>0.504</c:v>
                </c:pt>
                <c:pt idx="446">
                  <c:v>0.501</c:v>
                </c:pt>
                <c:pt idx="447">
                  <c:v>0.503</c:v>
                </c:pt>
                <c:pt idx="448">
                  <c:v>0.5</c:v>
                </c:pt>
                <c:pt idx="449">
                  <c:v>0.49399999999999999</c:v>
                </c:pt>
                <c:pt idx="450">
                  <c:v>0.49099999999999999</c:v>
                </c:pt>
                <c:pt idx="451">
                  <c:v>0.49399999999999999</c:v>
                </c:pt>
                <c:pt idx="452">
                  <c:v>0.49099999999999999</c:v>
                </c:pt>
                <c:pt idx="453">
                  <c:v>0.49099999999999999</c:v>
                </c:pt>
                <c:pt idx="454">
                  <c:v>0.496</c:v>
                </c:pt>
                <c:pt idx="455">
                  <c:v>0.48899999999999999</c:v>
                </c:pt>
                <c:pt idx="456">
                  <c:v>0.48499999999999999</c:v>
                </c:pt>
                <c:pt idx="457">
                  <c:v>0.47599999999999998</c:v>
                </c:pt>
                <c:pt idx="458">
                  <c:v>0.47399999999999998</c:v>
                </c:pt>
                <c:pt idx="459">
                  <c:v>0.45899999999999996</c:v>
                </c:pt>
                <c:pt idx="460">
                  <c:v>0.44400000000000001</c:v>
                </c:pt>
                <c:pt idx="461">
                  <c:v>0.42399999999999999</c:v>
                </c:pt>
                <c:pt idx="462">
                  <c:v>0.42099999999999999</c:v>
                </c:pt>
                <c:pt idx="463">
                  <c:v>0.41</c:v>
                </c:pt>
                <c:pt idx="464">
                  <c:v>0.41</c:v>
                </c:pt>
                <c:pt idx="465">
                  <c:v>0.41099999999999998</c:v>
                </c:pt>
                <c:pt idx="466">
                  <c:v>0.40799999999999997</c:v>
                </c:pt>
                <c:pt idx="467">
                  <c:v>0.4</c:v>
                </c:pt>
                <c:pt idx="468">
                  <c:v>0.39999999999999997</c:v>
                </c:pt>
                <c:pt idx="469">
                  <c:v>0.39400000000000002</c:v>
                </c:pt>
                <c:pt idx="470">
                  <c:v>0.38100000000000001</c:v>
                </c:pt>
                <c:pt idx="471">
                  <c:v>0.36199999999999999</c:v>
                </c:pt>
                <c:pt idx="472">
                  <c:v>0.35399999999999998</c:v>
                </c:pt>
                <c:pt idx="473">
                  <c:v>0.36</c:v>
                </c:pt>
                <c:pt idx="474">
                  <c:v>0.34899999999999998</c:v>
                </c:pt>
                <c:pt idx="475">
                  <c:v>0.34199999999999997</c:v>
                </c:pt>
                <c:pt idx="476">
                  <c:v>0.34399999999999997</c:v>
                </c:pt>
                <c:pt idx="477">
                  <c:v>0.33999999999999997</c:v>
                </c:pt>
                <c:pt idx="478">
                  <c:v>0.34400000000000003</c:v>
                </c:pt>
                <c:pt idx="479">
                  <c:v>0.34300000000000003</c:v>
                </c:pt>
                <c:pt idx="480">
                  <c:v>0.35200000000000004</c:v>
                </c:pt>
                <c:pt idx="481">
                  <c:v>0.35000000000000003</c:v>
                </c:pt>
                <c:pt idx="482">
                  <c:v>0.34800000000000003</c:v>
                </c:pt>
                <c:pt idx="483">
                  <c:v>0.34400000000000003</c:v>
                </c:pt>
                <c:pt idx="484">
                  <c:v>0.34400000000000003</c:v>
                </c:pt>
                <c:pt idx="485">
                  <c:v>0.34200000000000003</c:v>
                </c:pt>
                <c:pt idx="486">
                  <c:v>0.34200000000000003</c:v>
                </c:pt>
                <c:pt idx="487">
                  <c:v>0.34100000000000003</c:v>
                </c:pt>
                <c:pt idx="488">
                  <c:v>0.33100000000000002</c:v>
                </c:pt>
                <c:pt idx="489">
                  <c:v>0.34100000000000003</c:v>
                </c:pt>
                <c:pt idx="490">
                  <c:v>0.34</c:v>
                </c:pt>
                <c:pt idx="491">
                  <c:v>0.34</c:v>
                </c:pt>
                <c:pt idx="492">
                  <c:v>0.34</c:v>
                </c:pt>
                <c:pt idx="493">
                  <c:v>0.34</c:v>
                </c:pt>
                <c:pt idx="494">
                  <c:v>0.34100000000000003</c:v>
                </c:pt>
                <c:pt idx="495">
                  <c:v>0.33600000000000002</c:v>
                </c:pt>
                <c:pt idx="496">
                  <c:v>0.33200000000000002</c:v>
                </c:pt>
                <c:pt idx="497">
                  <c:v>0.32900000000000001</c:v>
                </c:pt>
                <c:pt idx="498">
                  <c:v>0.32600000000000001</c:v>
                </c:pt>
                <c:pt idx="499">
                  <c:v>0.314</c:v>
                </c:pt>
                <c:pt idx="500">
                  <c:v>0.312</c:v>
                </c:pt>
                <c:pt idx="501">
                  <c:v>0.311</c:v>
                </c:pt>
                <c:pt idx="502">
                  <c:v>0.30400000000000005</c:v>
                </c:pt>
                <c:pt idx="503">
                  <c:v>0.30200000000000005</c:v>
                </c:pt>
                <c:pt idx="504">
                  <c:v>0.30100000000000005</c:v>
                </c:pt>
                <c:pt idx="505">
                  <c:v>0.30400000000000005</c:v>
                </c:pt>
                <c:pt idx="506">
                  <c:v>0.29300000000000004</c:v>
                </c:pt>
                <c:pt idx="507">
                  <c:v>0.29000000000000004</c:v>
                </c:pt>
                <c:pt idx="508">
                  <c:v>0.27600000000000002</c:v>
                </c:pt>
                <c:pt idx="509">
                  <c:v>0.27300000000000002</c:v>
                </c:pt>
                <c:pt idx="510">
                  <c:v>0.26800000000000002</c:v>
                </c:pt>
                <c:pt idx="511">
                  <c:v>0.26800000000000002</c:v>
                </c:pt>
                <c:pt idx="512">
                  <c:v>0.26300000000000001</c:v>
                </c:pt>
                <c:pt idx="513">
                  <c:v>0.24800000000000003</c:v>
                </c:pt>
                <c:pt idx="514">
                  <c:v>0.24199999999999997</c:v>
                </c:pt>
                <c:pt idx="515">
                  <c:v>0.24099999999999996</c:v>
                </c:pt>
                <c:pt idx="516">
                  <c:v>0.23699999999999999</c:v>
                </c:pt>
                <c:pt idx="517">
                  <c:v>0.23299999999999998</c:v>
                </c:pt>
                <c:pt idx="518">
                  <c:v>0.23199999999999998</c:v>
                </c:pt>
                <c:pt idx="519">
                  <c:v>0.23099999999999998</c:v>
                </c:pt>
                <c:pt idx="520">
                  <c:v>0.22999999999999998</c:v>
                </c:pt>
                <c:pt idx="521">
                  <c:v>0.22899999999999998</c:v>
                </c:pt>
                <c:pt idx="522">
                  <c:v>0.22999999999999998</c:v>
                </c:pt>
                <c:pt idx="523">
                  <c:v>0.22899999999999998</c:v>
                </c:pt>
                <c:pt idx="524">
                  <c:v>0.22099999999999997</c:v>
                </c:pt>
                <c:pt idx="525">
                  <c:v>0.22199999999999998</c:v>
                </c:pt>
                <c:pt idx="526">
                  <c:v>0.22499999999999998</c:v>
                </c:pt>
                <c:pt idx="527">
                  <c:v>0.23199999999999998</c:v>
                </c:pt>
                <c:pt idx="528">
                  <c:v>0.22899999999999998</c:v>
                </c:pt>
                <c:pt idx="529">
                  <c:v>0.22699999999999998</c:v>
                </c:pt>
                <c:pt idx="530">
                  <c:v>0.22299999999999998</c:v>
                </c:pt>
                <c:pt idx="531">
                  <c:v>0.22299999999999998</c:v>
                </c:pt>
                <c:pt idx="532">
                  <c:v>0.20699999999999996</c:v>
                </c:pt>
                <c:pt idx="533">
                  <c:v>0.15599999999999997</c:v>
                </c:pt>
                <c:pt idx="534">
                  <c:v>0.13200000000000001</c:v>
                </c:pt>
                <c:pt idx="535">
                  <c:v>0.123</c:v>
                </c:pt>
                <c:pt idx="536">
                  <c:v>0.11799999999999999</c:v>
                </c:pt>
                <c:pt idx="537">
                  <c:v>0.11199999999999999</c:v>
                </c:pt>
                <c:pt idx="538">
                  <c:v>0.11299999999999999</c:v>
                </c:pt>
                <c:pt idx="539">
                  <c:v>0.11699999999999999</c:v>
                </c:pt>
                <c:pt idx="540">
                  <c:v>0.11499999999999999</c:v>
                </c:pt>
                <c:pt idx="541">
                  <c:v>0.11699999999999999</c:v>
                </c:pt>
                <c:pt idx="542">
                  <c:v>0.11699999999999999</c:v>
                </c:pt>
                <c:pt idx="543">
                  <c:v>0.11399999999999999</c:v>
                </c:pt>
                <c:pt idx="544">
                  <c:v>9.3999999999999972E-2</c:v>
                </c:pt>
                <c:pt idx="545">
                  <c:v>6.3E-2</c:v>
                </c:pt>
                <c:pt idx="546">
                  <c:v>3.2999999999999974E-2</c:v>
                </c:pt>
                <c:pt idx="547">
                  <c:v>2.3999999999999966E-2</c:v>
                </c:pt>
                <c:pt idx="548">
                  <c:v>3.0000000000000027E-2</c:v>
                </c:pt>
                <c:pt idx="549">
                  <c:v>9.000000000000008E-3</c:v>
                </c:pt>
                <c:pt idx="550">
                  <c:v>3.0000000000000027E-3</c:v>
                </c:pt>
                <c:pt idx="551">
                  <c:v>-3.0000000000000027E-3</c:v>
                </c:pt>
                <c:pt idx="552">
                  <c:v>1.4000000000000012E-2</c:v>
                </c:pt>
                <c:pt idx="553">
                  <c:v>1.2000000000000011E-2</c:v>
                </c:pt>
                <c:pt idx="554">
                  <c:v>2.300000000000002E-2</c:v>
                </c:pt>
                <c:pt idx="555">
                  <c:v>3.6000000000000032E-2</c:v>
                </c:pt>
                <c:pt idx="556">
                  <c:v>3.0000000000000027E-2</c:v>
                </c:pt>
                <c:pt idx="557">
                  <c:v>4.7999999999999987E-2</c:v>
                </c:pt>
                <c:pt idx="558">
                  <c:v>5.1999999999999991E-2</c:v>
                </c:pt>
                <c:pt idx="559">
                  <c:v>7.6000000000000012E-2</c:v>
                </c:pt>
                <c:pt idx="560">
                  <c:v>7.6000000000000012E-2</c:v>
                </c:pt>
                <c:pt idx="561">
                  <c:v>7.400000000000001E-2</c:v>
                </c:pt>
                <c:pt idx="562">
                  <c:v>7.8999999999999959E-2</c:v>
                </c:pt>
                <c:pt idx="563">
                  <c:v>7.3999999999999955E-2</c:v>
                </c:pt>
                <c:pt idx="564">
                  <c:v>6.899999999999995E-2</c:v>
                </c:pt>
                <c:pt idx="565">
                  <c:v>6.2E-2</c:v>
                </c:pt>
                <c:pt idx="566">
                  <c:v>8.9999999999999969E-2</c:v>
                </c:pt>
                <c:pt idx="567">
                  <c:v>9.8999999999999977E-2</c:v>
                </c:pt>
                <c:pt idx="568">
                  <c:v>8.7999999999999967E-2</c:v>
                </c:pt>
                <c:pt idx="569">
                  <c:v>9.1999999999999971E-2</c:v>
                </c:pt>
                <c:pt idx="570">
                  <c:v>0.10999999999999999</c:v>
                </c:pt>
                <c:pt idx="571">
                  <c:v>0.14500000000000002</c:v>
                </c:pt>
                <c:pt idx="572">
                  <c:v>0.15999999999999998</c:v>
                </c:pt>
                <c:pt idx="573">
                  <c:v>0.16899999999999998</c:v>
                </c:pt>
                <c:pt idx="574">
                  <c:v>0.192</c:v>
                </c:pt>
                <c:pt idx="575">
                  <c:v>0.22600000000000003</c:v>
                </c:pt>
                <c:pt idx="576">
                  <c:v>0.21900000000000003</c:v>
                </c:pt>
                <c:pt idx="577">
                  <c:v>0.21500000000000008</c:v>
                </c:pt>
                <c:pt idx="578">
                  <c:v>0.22100000000000003</c:v>
                </c:pt>
                <c:pt idx="579">
                  <c:v>0.22000000000000003</c:v>
                </c:pt>
                <c:pt idx="580">
                  <c:v>0.23199999999999993</c:v>
                </c:pt>
                <c:pt idx="581">
                  <c:v>0.23199999999999993</c:v>
                </c:pt>
                <c:pt idx="582">
                  <c:v>0.23499999999999993</c:v>
                </c:pt>
                <c:pt idx="583">
                  <c:v>0.22799999999999992</c:v>
                </c:pt>
                <c:pt idx="584">
                  <c:v>0.23599999999999999</c:v>
                </c:pt>
                <c:pt idx="585">
                  <c:v>0.23699999999999993</c:v>
                </c:pt>
                <c:pt idx="586">
                  <c:v>0.246</c:v>
                </c:pt>
                <c:pt idx="587">
                  <c:v>0.24799999999999994</c:v>
                </c:pt>
                <c:pt idx="588">
                  <c:v>0.24899999999999994</c:v>
                </c:pt>
                <c:pt idx="589">
                  <c:v>0.24899999999999994</c:v>
                </c:pt>
                <c:pt idx="590">
                  <c:v>0.24699999999999994</c:v>
                </c:pt>
                <c:pt idx="591">
                  <c:v>0.25999999999999995</c:v>
                </c:pt>
                <c:pt idx="592">
                  <c:v>0.25899999999999995</c:v>
                </c:pt>
                <c:pt idx="593">
                  <c:v>0.25999999999999995</c:v>
                </c:pt>
                <c:pt idx="594">
                  <c:v>0.26499999999999996</c:v>
                </c:pt>
                <c:pt idx="595">
                  <c:v>0.26699999999999996</c:v>
                </c:pt>
                <c:pt idx="596">
                  <c:v>0.28099999999999997</c:v>
                </c:pt>
                <c:pt idx="597">
                  <c:v>0.29199999999999998</c:v>
                </c:pt>
                <c:pt idx="598">
                  <c:v>0.30199999999999999</c:v>
                </c:pt>
                <c:pt idx="599">
                  <c:v>0.30599999999999999</c:v>
                </c:pt>
                <c:pt idx="600">
                  <c:v>0.30299999999999999</c:v>
                </c:pt>
                <c:pt idx="601">
                  <c:v>0.29699999999999999</c:v>
                </c:pt>
                <c:pt idx="602">
                  <c:v>0.29799999999999999</c:v>
                </c:pt>
                <c:pt idx="603">
                  <c:v>0.28199999999999997</c:v>
                </c:pt>
                <c:pt idx="604">
                  <c:v>0.27799999999999997</c:v>
                </c:pt>
                <c:pt idx="605">
                  <c:v>0.26299999999999996</c:v>
                </c:pt>
                <c:pt idx="606">
                  <c:v>0.26399999999999996</c:v>
                </c:pt>
                <c:pt idx="607">
                  <c:v>0.25499999999999995</c:v>
                </c:pt>
                <c:pt idx="608">
                  <c:v>0.26099999999999995</c:v>
                </c:pt>
                <c:pt idx="609">
                  <c:v>0.27399999999999997</c:v>
                </c:pt>
                <c:pt idx="610">
                  <c:v>0.28599999999999998</c:v>
                </c:pt>
                <c:pt idx="611">
                  <c:v>0.29199999999999998</c:v>
                </c:pt>
                <c:pt idx="612">
                  <c:v>0.26800000000000002</c:v>
                </c:pt>
                <c:pt idx="613">
                  <c:v>0.26700000000000002</c:v>
                </c:pt>
                <c:pt idx="614">
                  <c:v>0.25800000000000001</c:v>
                </c:pt>
                <c:pt idx="615">
                  <c:v>0.25</c:v>
                </c:pt>
                <c:pt idx="616">
                  <c:v>0.29400000000000004</c:v>
                </c:pt>
                <c:pt idx="617">
                  <c:v>0.29900000000000004</c:v>
                </c:pt>
                <c:pt idx="618">
                  <c:v>0.31900000000000001</c:v>
                </c:pt>
                <c:pt idx="619">
                  <c:v>0.34600000000000003</c:v>
                </c:pt>
                <c:pt idx="620">
                  <c:v>0.35000000000000003</c:v>
                </c:pt>
                <c:pt idx="621">
                  <c:v>0.35200000000000004</c:v>
                </c:pt>
                <c:pt idx="622">
                  <c:v>0.35400000000000004</c:v>
                </c:pt>
                <c:pt idx="623">
                  <c:v>0.35000000000000003</c:v>
                </c:pt>
                <c:pt idx="624">
                  <c:v>0.34599999999999997</c:v>
                </c:pt>
                <c:pt idx="625">
                  <c:v>0.34899999999999998</c:v>
                </c:pt>
                <c:pt idx="626">
                  <c:v>0.35399999999999998</c:v>
                </c:pt>
                <c:pt idx="627">
                  <c:v>0.34399999999999997</c:v>
                </c:pt>
                <c:pt idx="628">
                  <c:v>0.34499999999999997</c:v>
                </c:pt>
                <c:pt idx="629">
                  <c:v>0.47399999999999998</c:v>
                </c:pt>
                <c:pt idx="630">
                  <c:v>0.46499999999999997</c:v>
                </c:pt>
                <c:pt idx="631">
                  <c:v>0.46500000000000002</c:v>
                </c:pt>
                <c:pt idx="632">
                  <c:v>0.46500000000000002</c:v>
                </c:pt>
                <c:pt idx="633">
                  <c:v>0.60299999999999998</c:v>
                </c:pt>
                <c:pt idx="634">
                  <c:v>0.58299999999999996</c:v>
                </c:pt>
                <c:pt idx="635">
                  <c:v>0.58300000000000007</c:v>
                </c:pt>
                <c:pt idx="636">
                  <c:v>0.58500000000000008</c:v>
                </c:pt>
                <c:pt idx="637">
                  <c:v>0.61299999999999988</c:v>
                </c:pt>
                <c:pt idx="638">
                  <c:v>0.61599999999999999</c:v>
                </c:pt>
                <c:pt idx="639">
                  <c:v>0.61299999999999999</c:v>
                </c:pt>
                <c:pt idx="640">
                  <c:v>0.60899999999999999</c:v>
                </c:pt>
                <c:pt idx="641">
                  <c:v>0.60099999999999998</c:v>
                </c:pt>
                <c:pt idx="642">
                  <c:v>0.58200000000000007</c:v>
                </c:pt>
                <c:pt idx="643">
                  <c:v>0.54500000000000004</c:v>
                </c:pt>
                <c:pt idx="644">
                  <c:v>0.53300000000000003</c:v>
                </c:pt>
                <c:pt idx="645">
                  <c:v>0.49900000000000011</c:v>
                </c:pt>
                <c:pt idx="646">
                  <c:v>0.41000000000000003</c:v>
                </c:pt>
                <c:pt idx="647">
                  <c:v>0.58199999999999996</c:v>
                </c:pt>
                <c:pt idx="648">
                  <c:v>0.56100000000000005</c:v>
                </c:pt>
                <c:pt idx="649">
                  <c:v>0.57100000000000006</c:v>
                </c:pt>
                <c:pt idx="650">
                  <c:v>0.56700000000000006</c:v>
                </c:pt>
                <c:pt idx="651">
                  <c:v>0.55400000000000005</c:v>
                </c:pt>
                <c:pt idx="652">
                  <c:v>0.53800000000000003</c:v>
                </c:pt>
                <c:pt idx="653">
                  <c:v>0.53300000000000003</c:v>
                </c:pt>
                <c:pt idx="654">
                  <c:v>0.53500000000000003</c:v>
                </c:pt>
                <c:pt idx="655">
                  <c:v>0.51300000000000012</c:v>
                </c:pt>
                <c:pt idx="656">
                  <c:v>0.48100000000000009</c:v>
                </c:pt>
                <c:pt idx="657">
                  <c:v>0.46199999999999997</c:v>
                </c:pt>
                <c:pt idx="658">
                  <c:v>0.45599999999999996</c:v>
                </c:pt>
                <c:pt idx="659">
                  <c:v>0.44199999999999995</c:v>
                </c:pt>
                <c:pt idx="660">
                  <c:v>0.39799999999999991</c:v>
                </c:pt>
                <c:pt idx="661">
                  <c:v>0.35200000000000009</c:v>
                </c:pt>
                <c:pt idx="662">
                  <c:v>0.30699999999999994</c:v>
                </c:pt>
                <c:pt idx="663">
                  <c:v>0.25600000000000001</c:v>
                </c:pt>
                <c:pt idx="664">
                  <c:v>0.19900000000000007</c:v>
                </c:pt>
                <c:pt idx="665">
                  <c:v>0.14599999999999991</c:v>
                </c:pt>
                <c:pt idx="666">
                  <c:v>0.11499999999999999</c:v>
                </c:pt>
                <c:pt idx="667">
                  <c:v>8.4000000000000075E-2</c:v>
                </c:pt>
                <c:pt idx="668">
                  <c:v>5.699999999999994E-2</c:v>
                </c:pt>
                <c:pt idx="669">
                  <c:v>1.8999999999999906E-2</c:v>
                </c:pt>
                <c:pt idx="670">
                  <c:v>-2.4000000000000021E-2</c:v>
                </c:pt>
                <c:pt idx="671">
                  <c:v>-9.000000000000008E-2</c:v>
                </c:pt>
                <c:pt idx="672">
                  <c:v>-0.16700000000000004</c:v>
                </c:pt>
                <c:pt idx="673">
                  <c:v>-0.21799999999999997</c:v>
                </c:pt>
                <c:pt idx="674">
                  <c:v>-0.21700000000000008</c:v>
                </c:pt>
                <c:pt idx="675">
                  <c:v>-0.21500000000000008</c:v>
                </c:pt>
                <c:pt idx="676">
                  <c:v>-0.22900000000000009</c:v>
                </c:pt>
                <c:pt idx="677">
                  <c:v>-0.22500000000000009</c:v>
                </c:pt>
                <c:pt idx="678">
                  <c:v>-0.19399999999999995</c:v>
                </c:pt>
                <c:pt idx="679">
                  <c:v>-0.19799999999999995</c:v>
                </c:pt>
                <c:pt idx="680">
                  <c:v>-0.19100000000000006</c:v>
                </c:pt>
                <c:pt idx="681">
                  <c:v>-0.28299999999999992</c:v>
                </c:pt>
                <c:pt idx="682">
                  <c:v>-0.25499999999999989</c:v>
                </c:pt>
                <c:pt idx="683">
                  <c:v>-0.24699999999999989</c:v>
                </c:pt>
                <c:pt idx="684">
                  <c:v>-0.24499999999999988</c:v>
                </c:pt>
                <c:pt idx="685">
                  <c:v>-0.24299999999999988</c:v>
                </c:pt>
                <c:pt idx="686">
                  <c:v>-0.2350000000000001</c:v>
                </c:pt>
                <c:pt idx="687">
                  <c:v>-0.23599999999999999</c:v>
                </c:pt>
                <c:pt idx="688">
                  <c:v>-0.21799999999999997</c:v>
                </c:pt>
                <c:pt idx="689">
                  <c:v>-0.22399999999999998</c:v>
                </c:pt>
                <c:pt idx="690">
                  <c:v>-0.24399999999999999</c:v>
                </c:pt>
                <c:pt idx="691">
                  <c:v>-0.24</c:v>
                </c:pt>
                <c:pt idx="692">
                  <c:v>-0.24</c:v>
                </c:pt>
                <c:pt idx="693">
                  <c:v>-0.27400000000000002</c:v>
                </c:pt>
                <c:pt idx="694">
                  <c:v>-0.30099999999999993</c:v>
                </c:pt>
                <c:pt idx="695">
                  <c:v>-0.29400000000000004</c:v>
                </c:pt>
                <c:pt idx="696">
                  <c:v>-0.30400000000000005</c:v>
                </c:pt>
                <c:pt idx="697">
                  <c:v>-0.31099999999999994</c:v>
                </c:pt>
                <c:pt idx="698">
                  <c:v>-0.30699999999999994</c:v>
                </c:pt>
                <c:pt idx="699">
                  <c:v>-0.2589999999999999</c:v>
                </c:pt>
                <c:pt idx="700">
                  <c:v>-0.21899999999999986</c:v>
                </c:pt>
                <c:pt idx="701">
                  <c:v>-0.18900000000000006</c:v>
                </c:pt>
                <c:pt idx="702">
                  <c:v>-0.15599999999999992</c:v>
                </c:pt>
                <c:pt idx="703">
                  <c:v>-0.14799999999999991</c:v>
                </c:pt>
                <c:pt idx="704">
                  <c:v>-0.14999999999999991</c:v>
                </c:pt>
                <c:pt idx="705">
                  <c:v>-0.14300000000000002</c:v>
                </c:pt>
                <c:pt idx="706">
                  <c:v>-0.13300000000000001</c:v>
                </c:pt>
                <c:pt idx="707">
                  <c:v>-0.11499999999999999</c:v>
                </c:pt>
                <c:pt idx="708">
                  <c:v>-7.4999999999999956E-2</c:v>
                </c:pt>
                <c:pt idx="709">
                  <c:v>-7.0999999999999952E-2</c:v>
                </c:pt>
                <c:pt idx="710">
                  <c:v>-3.8999999999999924E-2</c:v>
                </c:pt>
                <c:pt idx="711">
                  <c:v>1.4000000000000012E-2</c:v>
                </c:pt>
                <c:pt idx="712">
                  <c:v>3.7000000000000144E-2</c:v>
                </c:pt>
                <c:pt idx="713">
                  <c:v>7.0999999999999952E-2</c:v>
                </c:pt>
                <c:pt idx="714">
                  <c:v>7.0999999999999952E-2</c:v>
                </c:pt>
                <c:pt idx="715">
                  <c:v>9.4999999999999973E-2</c:v>
                </c:pt>
                <c:pt idx="716">
                  <c:v>0.18300000000000005</c:v>
                </c:pt>
                <c:pt idx="717">
                  <c:v>0.23199999999999998</c:v>
                </c:pt>
                <c:pt idx="718">
                  <c:v>0.21500000000000008</c:v>
                </c:pt>
                <c:pt idx="719">
                  <c:v>0.22900000000000009</c:v>
                </c:pt>
                <c:pt idx="720">
                  <c:v>0.2430000000000001</c:v>
                </c:pt>
                <c:pt idx="721">
                  <c:v>0.29000000000000004</c:v>
                </c:pt>
                <c:pt idx="722">
                  <c:v>0.30600000000000005</c:v>
                </c:pt>
                <c:pt idx="723">
                  <c:v>0.32699999999999996</c:v>
                </c:pt>
                <c:pt idx="724">
                  <c:v>0.33299999999999996</c:v>
                </c:pt>
                <c:pt idx="725">
                  <c:v>0.31699999999999995</c:v>
                </c:pt>
                <c:pt idx="726">
                  <c:v>0.31600000000000006</c:v>
                </c:pt>
                <c:pt idx="727">
                  <c:v>0.32300000000000018</c:v>
                </c:pt>
                <c:pt idx="728">
                  <c:v>0.31400000000000006</c:v>
                </c:pt>
                <c:pt idx="729">
                  <c:v>0.30000000000000004</c:v>
                </c:pt>
                <c:pt idx="730">
                  <c:v>0.29400000000000004</c:v>
                </c:pt>
                <c:pt idx="731">
                  <c:v>0.27400000000000002</c:v>
                </c:pt>
                <c:pt idx="732">
                  <c:v>0.28700000000000014</c:v>
                </c:pt>
                <c:pt idx="733">
                  <c:v>0.28100000000000014</c:v>
                </c:pt>
                <c:pt idx="734">
                  <c:v>0.30000000000000004</c:v>
                </c:pt>
                <c:pt idx="735">
                  <c:v>0.33400000000000007</c:v>
                </c:pt>
                <c:pt idx="736">
                  <c:v>0.34899999999999998</c:v>
                </c:pt>
                <c:pt idx="737">
                  <c:v>0.35600000000000009</c:v>
                </c:pt>
                <c:pt idx="738">
                  <c:v>0.39300000000000002</c:v>
                </c:pt>
                <c:pt idx="739">
                  <c:v>0.39900000000000002</c:v>
                </c:pt>
                <c:pt idx="740">
                  <c:v>0.39500000000000002</c:v>
                </c:pt>
                <c:pt idx="741">
                  <c:v>0.39600000000000013</c:v>
                </c:pt>
                <c:pt idx="742">
                  <c:v>0.38100000000000001</c:v>
                </c:pt>
                <c:pt idx="743">
                  <c:v>0.375</c:v>
                </c:pt>
                <c:pt idx="744">
                  <c:v>0.35699999999999998</c:v>
                </c:pt>
                <c:pt idx="745">
                  <c:v>0.35600000000000009</c:v>
                </c:pt>
                <c:pt idx="746">
                  <c:v>0.35499999999999998</c:v>
                </c:pt>
                <c:pt idx="747">
                  <c:v>0.36699999999999999</c:v>
                </c:pt>
                <c:pt idx="748">
                  <c:v>0.41599999999999993</c:v>
                </c:pt>
                <c:pt idx="749">
                  <c:v>0.43900000000000006</c:v>
                </c:pt>
                <c:pt idx="750">
                  <c:v>0.45999999999999996</c:v>
                </c:pt>
                <c:pt idx="751">
                  <c:v>0.43999999999999995</c:v>
                </c:pt>
                <c:pt idx="752">
                  <c:v>0.49500000000000011</c:v>
                </c:pt>
                <c:pt idx="753">
                  <c:v>0.50700000000000012</c:v>
                </c:pt>
                <c:pt idx="754">
                  <c:v>0.53300000000000003</c:v>
                </c:pt>
                <c:pt idx="755">
                  <c:v>0.54200000000000004</c:v>
                </c:pt>
                <c:pt idx="756">
                  <c:v>0.54300000000000004</c:v>
                </c:pt>
                <c:pt idx="757">
                  <c:v>0.54100000000000004</c:v>
                </c:pt>
                <c:pt idx="758">
                  <c:v>0.54600000000000004</c:v>
                </c:pt>
                <c:pt idx="759">
                  <c:v>0.67199999999999993</c:v>
                </c:pt>
                <c:pt idx="760">
                  <c:v>0.69299999999999995</c:v>
                </c:pt>
                <c:pt idx="761">
                  <c:v>0.72599999999999998</c:v>
                </c:pt>
                <c:pt idx="762">
                  <c:v>0.73799999999999999</c:v>
                </c:pt>
                <c:pt idx="763">
                  <c:v>0.755</c:v>
                </c:pt>
                <c:pt idx="764">
                  <c:v>0.73299999999999998</c:v>
                </c:pt>
                <c:pt idx="765">
                  <c:v>0.72899999999999998</c:v>
                </c:pt>
                <c:pt idx="766">
                  <c:v>0.752</c:v>
                </c:pt>
                <c:pt idx="767">
                  <c:v>0.71399999999999997</c:v>
                </c:pt>
                <c:pt idx="768">
                  <c:v>0.76200000000000001</c:v>
                </c:pt>
                <c:pt idx="769">
                  <c:v>0.79500000000000004</c:v>
                </c:pt>
                <c:pt idx="770">
                  <c:v>0.79300000000000004</c:v>
                </c:pt>
                <c:pt idx="771">
                  <c:v>0.80500000000000005</c:v>
                </c:pt>
                <c:pt idx="772">
                  <c:v>0.81400000000000006</c:v>
                </c:pt>
                <c:pt idx="773">
                  <c:v>0.82400000000000007</c:v>
                </c:pt>
                <c:pt idx="774">
                  <c:v>0.82300000000000006</c:v>
                </c:pt>
                <c:pt idx="775">
                  <c:v>0.82400000000000007</c:v>
                </c:pt>
                <c:pt idx="776">
                  <c:v>0.82600000000000007</c:v>
                </c:pt>
                <c:pt idx="777">
                  <c:v>0.84900000000000009</c:v>
                </c:pt>
                <c:pt idx="778">
                  <c:v>0.82500000000000007</c:v>
                </c:pt>
                <c:pt idx="779">
                  <c:v>0.97399999999999998</c:v>
                </c:pt>
                <c:pt idx="780">
                  <c:v>0.94399999999999995</c:v>
                </c:pt>
                <c:pt idx="781">
                  <c:v>1.0169999999999999</c:v>
                </c:pt>
                <c:pt idx="782">
                  <c:v>1.093</c:v>
                </c:pt>
                <c:pt idx="783">
                  <c:v>1.081</c:v>
                </c:pt>
                <c:pt idx="784">
                  <c:v>1.0830000000000002</c:v>
                </c:pt>
                <c:pt idx="785">
                  <c:v>1.0859999999999999</c:v>
                </c:pt>
                <c:pt idx="786">
                  <c:v>1.1010000000000002</c:v>
                </c:pt>
                <c:pt idx="787">
                  <c:v>1.1079999999999999</c:v>
                </c:pt>
                <c:pt idx="788">
                  <c:v>1.129</c:v>
                </c:pt>
                <c:pt idx="789">
                  <c:v>1.1240000000000001</c:v>
                </c:pt>
                <c:pt idx="790">
                  <c:v>1.1299999999999999</c:v>
                </c:pt>
                <c:pt idx="791">
                  <c:v>1.0850000000000002</c:v>
                </c:pt>
                <c:pt idx="792">
                  <c:v>1.1000000000000001</c:v>
                </c:pt>
                <c:pt idx="793">
                  <c:v>1.0609999999999999</c:v>
                </c:pt>
                <c:pt idx="794">
                  <c:v>1.0419999999999998</c:v>
                </c:pt>
                <c:pt idx="795">
                  <c:v>1.0429999999999999</c:v>
                </c:pt>
                <c:pt idx="796">
                  <c:v>1.0299999999999998</c:v>
                </c:pt>
                <c:pt idx="797">
                  <c:v>1.0290000000000001</c:v>
                </c:pt>
                <c:pt idx="798">
                  <c:v>1.1480000000000001</c:v>
                </c:pt>
                <c:pt idx="799">
                  <c:v>1.1200000000000001</c:v>
                </c:pt>
                <c:pt idx="800">
                  <c:v>1.0880000000000001</c:v>
                </c:pt>
                <c:pt idx="801">
                  <c:v>1.054</c:v>
                </c:pt>
                <c:pt idx="802">
                  <c:v>1.0130000000000001</c:v>
                </c:pt>
                <c:pt idx="803">
                  <c:v>0.97599999999999998</c:v>
                </c:pt>
                <c:pt idx="804">
                  <c:v>0.8819999999999999</c:v>
                </c:pt>
                <c:pt idx="805">
                  <c:v>0.89200000000000013</c:v>
                </c:pt>
                <c:pt idx="806">
                  <c:v>0.94200000000000017</c:v>
                </c:pt>
                <c:pt idx="807">
                  <c:v>0.93499999999999983</c:v>
                </c:pt>
                <c:pt idx="808">
                  <c:v>0.93300000000000005</c:v>
                </c:pt>
                <c:pt idx="809">
                  <c:v>0.98699999999999988</c:v>
                </c:pt>
                <c:pt idx="810">
                  <c:v>1.0530000000000002</c:v>
                </c:pt>
                <c:pt idx="811">
                  <c:v>1.0580000000000001</c:v>
                </c:pt>
                <c:pt idx="812">
                  <c:v>1.0369999999999999</c:v>
                </c:pt>
                <c:pt idx="813">
                  <c:v>1.075</c:v>
                </c:pt>
                <c:pt idx="814">
                  <c:v>1.042</c:v>
                </c:pt>
                <c:pt idx="815">
                  <c:v>0.93699999999999983</c:v>
                </c:pt>
                <c:pt idx="816">
                  <c:v>0.93699999999999983</c:v>
                </c:pt>
                <c:pt idx="817">
                  <c:v>0.89700000000000002</c:v>
                </c:pt>
                <c:pt idx="818">
                  <c:v>0.86999999999999988</c:v>
                </c:pt>
                <c:pt idx="819">
                  <c:v>0.77800000000000002</c:v>
                </c:pt>
                <c:pt idx="820">
                  <c:v>0.70700000000000007</c:v>
                </c:pt>
                <c:pt idx="821">
                  <c:v>0.62400000000000011</c:v>
                </c:pt>
                <c:pt idx="822">
                  <c:v>0.49500000000000011</c:v>
                </c:pt>
                <c:pt idx="823">
                  <c:v>0.5219999999999998</c:v>
                </c:pt>
                <c:pt idx="824">
                  <c:v>0.6639999999999997</c:v>
                </c:pt>
                <c:pt idx="825">
                  <c:v>0.66599999999999993</c:v>
                </c:pt>
                <c:pt idx="826">
                  <c:v>0.81899999999999995</c:v>
                </c:pt>
                <c:pt idx="827">
                  <c:v>0.79499999999999993</c:v>
                </c:pt>
                <c:pt idx="828">
                  <c:v>0.76500000000000012</c:v>
                </c:pt>
                <c:pt idx="829">
                  <c:v>0.67900000000000027</c:v>
                </c:pt>
                <c:pt idx="830">
                  <c:v>0.61499999999999977</c:v>
                </c:pt>
                <c:pt idx="831">
                  <c:v>0.70100000000000007</c:v>
                </c:pt>
                <c:pt idx="832">
                  <c:v>0.59599999999999964</c:v>
                </c:pt>
                <c:pt idx="833">
                  <c:v>0.31300000000000017</c:v>
                </c:pt>
                <c:pt idx="834">
                  <c:v>0.23499999999999943</c:v>
                </c:pt>
                <c:pt idx="835">
                  <c:v>6.8000000000000504E-2</c:v>
                </c:pt>
                <c:pt idx="836">
                  <c:v>-0.15399999999999991</c:v>
                </c:pt>
                <c:pt idx="837">
                  <c:v>-0.2240000000000002</c:v>
                </c:pt>
                <c:pt idx="838">
                  <c:v>-0.56299999999999972</c:v>
                </c:pt>
                <c:pt idx="839">
                  <c:v>-0.91699999999999982</c:v>
                </c:pt>
                <c:pt idx="840">
                  <c:v>-1.3010000000000002</c:v>
                </c:pt>
                <c:pt idx="841">
                  <c:v>-1.3849999999999998</c:v>
                </c:pt>
                <c:pt idx="842">
                  <c:v>-1.37</c:v>
                </c:pt>
                <c:pt idx="843">
                  <c:v>-1.3950000000000005</c:v>
                </c:pt>
                <c:pt idx="844">
                  <c:v>-1.3949999999999996</c:v>
                </c:pt>
                <c:pt idx="845">
                  <c:v>-1.3910000000000005</c:v>
                </c:pt>
                <c:pt idx="846">
                  <c:v>-1.3989999999999996</c:v>
                </c:pt>
                <c:pt idx="847">
                  <c:v>-1.3620000000000001</c:v>
                </c:pt>
                <c:pt idx="848">
                  <c:v>-1.3220000000000001</c:v>
                </c:pt>
                <c:pt idx="849">
                  <c:v>-1.3090000000000002</c:v>
                </c:pt>
                <c:pt idx="850">
                  <c:v>-1.21</c:v>
                </c:pt>
                <c:pt idx="851">
                  <c:v>-1.0880000000000001</c:v>
                </c:pt>
                <c:pt idx="852">
                  <c:v>-0.94799999999999951</c:v>
                </c:pt>
                <c:pt idx="853">
                  <c:v>-0.90499999999999936</c:v>
                </c:pt>
                <c:pt idx="854">
                  <c:v>-0.83400000000000052</c:v>
                </c:pt>
                <c:pt idx="855">
                  <c:v>-0.8180000000000005</c:v>
                </c:pt>
                <c:pt idx="856">
                  <c:v>-0.79600000000000026</c:v>
                </c:pt>
                <c:pt idx="857">
                  <c:v>-0.83199999999999985</c:v>
                </c:pt>
                <c:pt idx="858">
                  <c:v>-0.84300000000000086</c:v>
                </c:pt>
                <c:pt idx="859">
                  <c:v>-0.69799999999999951</c:v>
                </c:pt>
                <c:pt idx="860">
                  <c:v>-0.68499999999999961</c:v>
                </c:pt>
                <c:pt idx="861">
                  <c:v>-0.66999999999999993</c:v>
                </c:pt>
                <c:pt idx="862">
                  <c:v>-0.65200000000000014</c:v>
                </c:pt>
                <c:pt idx="863">
                  <c:v>-0.65800000000000036</c:v>
                </c:pt>
                <c:pt idx="864">
                  <c:v>-0.67100000000000026</c:v>
                </c:pt>
                <c:pt idx="865">
                  <c:v>-0.60799999999999965</c:v>
                </c:pt>
                <c:pt idx="866">
                  <c:v>-0.59100000000000019</c:v>
                </c:pt>
                <c:pt idx="867">
                  <c:v>-0.51499999999999968</c:v>
                </c:pt>
                <c:pt idx="868">
                  <c:v>-0.53299999999999947</c:v>
                </c:pt>
                <c:pt idx="869">
                  <c:v>-0.50499999999999989</c:v>
                </c:pt>
                <c:pt idx="870">
                  <c:v>-0.47000000000000064</c:v>
                </c:pt>
                <c:pt idx="871">
                  <c:v>-0.40399999999999991</c:v>
                </c:pt>
                <c:pt idx="872">
                  <c:v>-0.30299999999999994</c:v>
                </c:pt>
                <c:pt idx="873">
                  <c:v>-0.34100000000000019</c:v>
                </c:pt>
                <c:pt idx="874">
                  <c:v>-0.35999999999999943</c:v>
                </c:pt>
                <c:pt idx="875">
                  <c:v>-0.31600000000000028</c:v>
                </c:pt>
                <c:pt idx="876">
                  <c:v>-0.34600000000000009</c:v>
                </c:pt>
                <c:pt idx="877">
                  <c:v>-0.40499999999999936</c:v>
                </c:pt>
                <c:pt idx="878">
                  <c:v>-0.33400000000000052</c:v>
                </c:pt>
                <c:pt idx="879">
                  <c:v>-0.52700000000000014</c:v>
                </c:pt>
                <c:pt idx="880">
                  <c:v>-0.56099999999999994</c:v>
                </c:pt>
                <c:pt idx="881">
                  <c:v>-0.60899999999999999</c:v>
                </c:pt>
                <c:pt idx="882">
                  <c:v>-0.6509999999999998</c:v>
                </c:pt>
                <c:pt idx="883">
                  <c:v>-0.79999999999999982</c:v>
                </c:pt>
                <c:pt idx="884">
                  <c:v>-0.80900000000000016</c:v>
                </c:pt>
                <c:pt idx="885">
                  <c:v>-0.76100000000000012</c:v>
                </c:pt>
                <c:pt idx="886">
                  <c:v>-0.83899999999999952</c:v>
                </c:pt>
                <c:pt idx="887">
                  <c:v>-0.76199999999999957</c:v>
                </c:pt>
                <c:pt idx="888">
                  <c:v>-0.76000000000000023</c:v>
                </c:pt>
                <c:pt idx="889">
                  <c:v>-0.92599999999999971</c:v>
                </c:pt>
                <c:pt idx="890">
                  <c:v>-0.94999999999999973</c:v>
                </c:pt>
                <c:pt idx="891">
                  <c:v>-0.9740000000000002</c:v>
                </c:pt>
                <c:pt idx="892">
                  <c:v>-1.0229999999999997</c:v>
                </c:pt>
                <c:pt idx="893">
                  <c:v>-1.0949999999999998</c:v>
                </c:pt>
                <c:pt idx="894">
                  <c:v>-1.1190000000000002</c:v>
                </c:pt>
                <c:pt idx="895">
                  <c:v>-1.0799999999999996</c:v>
                </c:pt>
                <c:pt idx="896">
                  <c:v>-1.1040000000000001</c:v>
                </c:pt>
                <c:pt idx="897">
                  <c:v>-1.1429999999999998</c:v>
                </c:pt>
                <c:pt idx="898">
                  <c:v>-1.1640000000000001</c:v>
                </c:pt>
                <c:pt idx="899">
                  <c:v>-1.2469999999999999</c:v>
                </c:pt>
                <c:pt idx="900">
                  <c:v>-1.1729999999999996</c:v>
                </c:pt>
                <c:pt idx="901">
                  <c:v>-1.056</c:v>
                </c:pt>
                <c:pt idx="902">
                  <c:v>-0.96700000000000008</c:v>
                </c:pt>
                <c:pt idx="903">
                  <c:v>-0.97300000000000031</c:v>
                </c:pt>
                <c:pt idx="904">
                  <c:v>-1.0569999999999999</c:v>
                </c:pt>
                <c:pt idx="905">
                  <c:v>-1.1539999999999999</c:v>
                </c:pt>
                <c:pt idx="906">
                  <c:v>-1.1470000000000002</c:v>
                </c:pt>
                <c:pt idx="907">
                  <c:v>-1.1250000000000004</c:v>
                </c:pt>
                <c:pt idx="908">
                  <c:v>-1.1480000000000001</c:v>
                </c:pt>
                <c:pt idx="909">
                  <c:v>-1.2039999999999997</c:v>
                </c:pt>
                <c:pt idx="910">
                  <c:v>-1.2290000000000001</c:v>
                </c:pt>
                <c:pt idx="911">
                  <c:v>-1.258</c:v>
                </c:pt>
                <c:pt idx="912">
                  <c:v>-1.2729999999999997</c:v>
                </c:pt>
                <c:pt idx="913">
                  <c:v>-1.2930000000000001</c:v>
                </c:pt>
                <c:pt idx="914">
                  <c:v>-1.2400000000000002</c:v>
                </c:pt>
                <c:pt idx="915">
                  <c:v>-1.3140000000000001</c:v>
                </c:pt>
                <c:pt idx="916">
                  <c:v>-1.2819999999999996</c:v>
                </c:pt>
                <c:pt idx="917">
                  <c:v>-1.3979999999999997</c:v>
                </c:pt>
                <c:pt idx="918">
                  <c:v>-1.4270000000000005</c:v>
                </c:pt>
                <c:pt idx="919">
                  <c:v>-1.4009999999999998</c:v>
                </c:pt>
                <c:pt idx="920">
                  <c:v>-1.383</c:v>
                </c:pt>
                <c:pt idx="921">
                  <c:v>-1.3640000000000003</c:v>
                </c:pt>
                <c:pt idx="922">
                  <c:v>-1.3439999999999994</c:v>
                </c:pt>
                <c:pt idx="923">
                  <c:v>-1.3460000000000001</c:v>
                </c:pt>
                <c:pt idx="924">
                  <c:v>-1.3040000000000003</c:v>
                </c:pt>
                <c:pt idx="925">
                  <c:v>-1.323</c:v>
                </c:pt>
                <c:pt idx="926">
                  <c:v>-1.3069999999999999</c:v>
                </c:pt>
                <c:pt idx="927">
                  <c:v>-1.2609999999999997</c:v>
                </c:pt>
                <c:pt idx="928">
                  <c:v>-1.214</c:v>
                </c:pt>
                <c:pt idx="929">
                  <c:v>-1.1859999999999999</c:v>
                </c:pt>
                <c:pt idx="930">
                  <c:v>-1.2079999999999997</c:v>
                </c:pt>
                <c:pt idx="931">
                  <c:v>-1.226</c:v>
                </c:pt>
                <c:pt idx="932">
                  <c:v>-1.254</c:v>
                </c:pt>
                <c:pt idx="933">
                  <c:v>-1.2430000000000003</c:v>
                </c:pt>
                <c:pt idx="934">
                  <c:v>-1.2210000000000001</c:v>
                </c:pt>
                <c:pt idx="935">
                  <c:v>-1.1179999999999999</c:v>
                </c:pt>
                <c:pt idx="936">
                  <c:v>-1.0669999999999997</c:v>
                </c:pt>
                <c:pt idx="937">
                  <c:v>-1.0129999999999999</c:v>
                </c:pt>
                <c:pt idx="938">
                  <c:v>-0.97600000000000042</c:v>
                </c:pt>
                <c:pt idx="939">
                  <c:v>-0.97500000000000009</c:v>
                </c:pt>
                <c:pt idx="940">
                  <c:v>-0.96600000000000019</c:v>
                </c:pt>
                <c:pt idx="941">
                  <c:v>-0.89400000000000013</c:v>
                </c:pt>
                <c:pt idx="942">
                  <c:v>-0.86400000000000032</c:v>
                </c:pt>
                <c:pt idx="943">
                  <c:v>-0.85200000000000031</c:v>
                </c:pt>
                <c:pt idx="944">
                  <c:v>-0.82600000000000007</c:v>
                </c:pt>
                <c:pt idx="945">
                  <c:v>-0.81099999999999994</c:v>
                </c:pt>
                <c:pt idx="946">
                  <c:v>-0.75700000000000012</c:v>
                </c:pt>
                <c:pt idx="947">
                  <c:v>-0.74900000000000011</c:v>
                </c:pt>
                <c:pt idx="948">
                  <c:v>-0.84299999999999997</c:v>
                </c:pt>
                <c:pt idx="949">
                  <c:v>-0.98199999999999976</c:v>
                </c:pt>
                <c:pt idx="950">
                  <c:v>-0.96999999999999975</c:v>
                </c:pt>
                <c:pt idx="951">
                  <c:v>-0.94299999999999962</c:v>
                </c:pt>
                <c:pt idx="952">
                  <c:v>-0.94499999999999984</c:v>
                </c:pt>
                <c:pt idx="953">
                  <c:v>-0.93499999999999961</c:v>
                </c:pt>
                <c:pt idx="954">
                  <c:v>-0.84099999999999975</c:v>
                </c:pt>
                <c:pt idx="955">
                  <c:v>-0.80000000000000027</c:v>
                </c:pt>
                <c:pt idx="956">
                  <c:v>-0.80299999999999994</c:v>
                </c:pt>
                <c:pt idx="957">
                  <c:v>-0.79899999999999993</c:v>
                </c:pt>
                <c:pt idx="958">
                  <c:v>-0.82399999999999984</c:v>
                </c:pt>
                <c:pt idx="959">
                  <c:v>-0.81499999999999995</c:v>
                </c:pt>
                <c:pt idx="960">
                  <c:v>-0.75199999999999978</c:v>
                </c:pt>
                <c:pt idx="961">
                  <c:v>-0.85999999999999988</c:v>
                </c:pt>
                <c:pt idx="962">
                  <c:v>-0.91199999999999992</c:v>
                </c:pt>
                <c:pt idx="963">
                  <c:v>-0.95599999999999996</c:v>
                </c:pt>
                <c:pt idx="964">
                  <c:v>-0.89300000000000024</c:v>
                </c:pt>
                <c:pt idx="965">
                  <c:v>-0.89299999999999979</c:v>
                </c:pt>
                <c:pt idx="966">
                  <c:v>-0.88900000000000023</c:v>
                </c:pt>
                <c:pt idx="967">
                  <c:v>-0.75100000000000033</c:v>
                </c:pt>
                <c:pt idx="968">
                  <c:v>-0.75200000000000022</c:v>
                </c:pt>
                <c:pt idx="969">
                  <c:v>-0.70199999999999996</c:v>
                </c:pt>
                <c:pt idx="970">
                  <c:v>-0.70599999999999996</c:v>
                </c:pt>
                <c:pt idx="971">
                  <c:v>-0.71499999999999986</c:v>
                </c:pt>
                <c:pt idx="972">
                  <c:v>-0.7849999999999997</c:v>
                </c:pt>
                <c:pt idx="973">
                  <c:v>-0.73399999999999999</c:v>
                </c:pt>
                <c:pt idx="974">
                  <c:v>-0.68599999999999994</c:v>
                </c:pt>
                <c:pt idx="975">
                  <c:v>-0.67499999999999982</c:v>
                </c:pt>
                <c:pt idx="976">
                  <c:v>-0.73100000000000032</c:v>
                </c:pt>
                <c:pt idx="977">
                  <c:v>-0.70599999999999996</c:v>
                </c:pt>
                <c:pt idx="978">
                  <c:v>-0.79299999999999993</c:v>
                </c:pt>
                <c:pt idx="979">
                  <c:v>-0.62400000000000011</c:v>
                </c:pt>
                <c:pt idx="980">
                  <c:v>-0.60599999999999987</c:v>
                </c:pt>
                <c:pt idx="981">
                  <c:v>-0.58800000000000008</c:v>
                </c:pt>
                <c:pt idx="982">
                  <c:v>-0.44600000000000017</c:v>
                </c:pt>
                <c:pt idx="983">
                  <c:v>-0.37400000000000011</c:v>
                </c:pt>
                <c:pt idx="984">
                  <c:v>-0.31300000000000017</c:v>
                </c:pt>
                <c:pt idx="985">
                  <c:v>-0.30699999999999994</c:v>
                </c:pt>
                <c:pt idx="986">
                  <c:v>-0.31600000000000028</c:v>
                </c:pt>
                <c:pt idx="987">
                  <c:v>-0.27800000000000002</c:v>
                </c:pt>
                <c:pt idx="988">
                  <c:v>-0.24399999999999977</c:v>
                </c:pt>
                <c:pt idx="989">
                  <c:v>-0.20599999999999996</c:v>
                </c:pt>
                <c:pt idx="990">
                  <c:v>-0.1549999999999998</c:v>
                </c:pt>
                <c:pt idx="991">
                  <c:v>-7.099999999999973E-2</c:v>
                </c:pt>
                <c:pt idx="992">
                  <c:v>-4.5999999999999819E-2</c:v>
                </c:pt>
                <c:pt idx="993">
                  <c:v>-5.699999999999994E-2</c:v>
                </c:pt>
                <c:pt idx="994">
                  <c:v>-0.26300000000000034</c:v>
                </c:pt>
                <c:pt idx="995">
                  <c:v>-0.26700000000000035</c:v>
                </c:pt>
                <c:pt idx="996">
                  <c:v>-0.24900000000000011</c:v>
                </c:pt>
                <c:pt idx="997">
                  <c:v>-0.34499999999999997</c:v>
                </c:pt>
                <c:pt idx="998">
                  <c:v>-0.36899999999999999</c:v>
                </c:pt>
                <c:pt idx="999">
                  <c:v>-0.33599999999999985</c:v>
                </c:pt>
                <c:pt idx="1000">
                  <c:v>-0.35299999999999998</c:v>
                </c:pt>
                <c:pt idx="1001">
                  <c:v>-0.35499999999999976</c:v>
                </c:pt>
                <c:pt idx="1002">
                  <c:v>-0.34199999999999986</c:v>
                </c:pt>
                <c:pt idx="1003">
                  <c:v>-0.35600000000000009</c:v>
                </c:pt>
                <c:pt idx="1004">
                  <c:v>-0.36299999999999999</c:v>
                </c:pt>
                <c:pt idx="1005">
                  <c:v>-0.35599999999999987</c:v>
                </c:pt>
                <c:pt idx="1006">
                  <c:v>-0.30199999999999982</c:v>
                </c:pt>
                <c:pt idx="1007">
                  <c:v>-0.28599999999999981</c:v>
                </c:pt>
                <c:pt idx="1008">
                  <c:v>-0.29199999999999982</c:v>
                </c:pt>
                <c:pt idx="1009">
                  <c:v>-0.36199999999999988</c:v>
                </c:pt>
                <c:pt idx="1010">
                  <c:v>-0.371</c:v>
                </c:pt>
                <c:pt idx="1011">
                  <c:v>-0.3640000000000001</c:v>
                </c:pt>
                <c:pt idx="1012">
                  <c:v>-0.34599999999999986</c:v>
                </c:pt>
                <c:pt idx="1013">
                  <c:v>-0.37400000000000011</c:v>
                </c:pt>
                <c:pt idx="1014">
                  <c:v>-0.34800000000000009</c:v>
                </c:pt>
                <c:pt idx="1015">
                  <c:v>-0.35799999999999987</c:v>
                </c:pt>
                <c:pt idx="1016">
                  <c:v>-0.38000000000000012</c:v>
                </c:pt>
                <c:pt idx="1017">
                  <c:v>-0.35899999999999999</c:v>
                </c:pt>
                <c:pt idx="1018">
                  <c:v>-0.35400000000000009</c:v>
                </c:pt>
                <c:pt idx="1019">
                  <c:v>-0.32799999999999985</c:v>
                </c:pt>
                <c:pt idx="1020">
                  <c:v>-0.32999999999999985</c:v>
                </c:pt>
                <c:pt idx="1021">
                  <c:v>-0.13200000000000012</c:v>
                </c:pt>
                <c:pt idx="1022">
                  <c:v>-0.11500000000000021</c:v>
                </c:pt>
                <c:pt idx="1023">
                  <c:v>-0.12400000000000011</c:v>
                </c:pt>
                <c:pt idx="1024">
                  <c:v>-0.14100000000000001</c:v>
                </c:pt>
                <c:pt idx="1025">
                  <c:v>-0.14600000000000035</c:v>
                </c:pt>
                <c:pt idx="1026">
                  <c:v>-0.12599999999999989</c:v>
                </c:pt>
                <c:pt idx="1027">
                  <c:v>-0.20700000000000007</c:v>
                </c:pt>
                <c:pt idx="1028">
                  <c:v>-2.6999999999999691E-2</c:v>
                </c:pt>
                <c:pt idx="1029">
                  <c:v>1.5000000000000124E-2</c:v>
                </c:pt>
                <c:pt idx="1030">
                  <c:v>4.3000000000000149E-2</c:v>
                </c:pt>
                <c:pt idx="1031">
                  <c:v>5.600000000000005E-2</c:v>
                </c:pt>
                <c:pt idx="1032">
                  <c:v>8.9999999999999858E-2</c:v>
                </c:pt>
                <c:pt idx="1033">
                  <c:v>0.14500000000000002</c:v>
                </c:pt>
                <c:pt idx="1034">
                  <c:v>0.45199999999999996</c:v>
                </c:pt>
                <c:pt idx="1035">
                  <c:v>0.45300000000000029</c:v>
                </c:pt>
                <c:pt idx="1036">
                  <c:v>0.45699999999999985</c:v>
                </c:pt>
                <c:pt idx="1037">
                  <c:v>0.44500000000000028</c:v>
                </c:pt>
                <c:pt idx="1038">
                  <c:v>0.44100000000000028</c:v>
                </c:pt>
                <c:pt idx="1039">
                  <c:v>0.44399999999999995</c:v>
                </c:pt>
                <c:pt idx="1040">
                  <c:v>0.46300000000000008</c:v>
                </c:pt>
                <c:pt idx="1041">
                  <c:v>0.47299999999999986</c:v>
                </c:pt>
                <c:pt idx="1042">
                  <c:v>0.48099999999999987</c:v>
                </c:pt>
                <c:pt idx="1043">
                  <c:v>0.48199999999999976</c:v>
                </c:pt>
                <c:pt idx="1044">
                  <c:v>0.56899999999999995</c:v>
                </c:pt>
                <c:pt idx="1045">
                  <c:v>0.54400000000000004</c:v>
                </c:pt>
                <c:pt idx="1046">
                  <c:v>0.52400000000000002</c:v>
                </c:pt>
                <c:pt idx="1047">
                  <c:v>0.53800000000000026</c:v>
                </c:pt>
                <c:pt idx="1048">
                  <c:v>0.57599999999999962</c:v>
                </c:pt>
                <c:pt idx="1049">
                  <c:v>0.67999999999999972</c:v>
                </c:pt>
                <c:pt idx="1050">
                  <c:v>0.74199999999999999</c:v>
                </c:pt>
                <c:pt idx="1051">
                  <c:v>0.746</c:v>
                </c:pt>
                <c:pt idx="1052">
                  <c:v>0.69700000000000006</c:v>
                </c:pt>
                <c:pt idx="1053">
                  <c:v>0.63999999999999968</c:v>
                </c:pt>
                <c:pt idx="1054">
                  <c:v>0.62199999999999989</c:v>
                </c:pt>
                <c:pt idx="1055">
                  <c:v>0.64400000000000013</c:v>
                </c:pt>
                <c:pt idx="1056">
                  <c:v>0.61899999999999977</c:v>
                </c:pt>
                <c:pt idx="1057">
                  <c:v>0.56100000000000039</c:v>
                </c:pt>
                <c:pt idx="1058">
                  <c:v>0.47299999999999986</c:v>
                </c:pt>
                <c:pt idx="1059">
                  <c:v>0.44899999999999984</c:v>
                </c:pt>
                <c:pt idx="1060">
                  <c:v>0.45900000000000007</c:v>
                </c:pt>
                <c:pt idx="1061">
                  <c:v>0.46399999999999997</c:v>
                </c:pt>
                <c:pt idx="1062">
                  <c:v>0.48399999999999999</c:v>
                </c:pt>
                <c:pt idx="1063">
                  <c:v>0.50300000000000011</c:v>
                </c:pt>
                <c:pt idx="1064">
                  <c:v>0.45500000000000007</c:v>
                </c:pt>
                <c:pt idx="1065">
                  <c:v>0.25300000000000011</c:v>
                </c:pt>
                <c:pt idx="1066">
                  <c:v>0.25100000000000033</c:v>
                </c:pt>
                <c:pt idx="1067">
                  <c:v>0.30000000000000027</c:v>
                </c:pt>
                <c:pt idx="1068">
                  <c:v>0.21600000000000019</c:v>
                </c:pt>
                <c:pt idx="1069">
                  <c:v>0.15599999999999969</c:v>
                </c:pt>
                <c:pt idx="1070">
                  <c:v>3.6000000000000032E-2</c:v>
                </c:pt>
                <c:pt idx="1071">
                  <c:v>0.1339999999999999</c:v>
                </c:pt>
                <c:pt idx="1072">
                  <c:v>0.13400000000000034</c:v>
                </c:pt>
                <c:pt idx="1073">
                  <c:v>5.0000000000000266E-2</c:v>
                </c:pt>
                <c:pt idx="1074">
                  <c:v>5.600000000000005E-2</c:v>
                </c:pt>
                <c:pt idx="1075">
                  <c:v>8.4000000000000075E-2</c:v>
                </c:pt>
                <c:pt idx="1076">
                  <c:v>9.2000000000000082E-2</c:v>
                </c:pt>
                <c:pt idx="1077">
                  <c:v>0.18699999999999983</c:v>
                </c:pt>
                <c:pt idx="1078">
                  <c:v>0.11000000000000032</c:v>
                </c:pt>
                <c:pt idx="1079">
                  <c:v>7.7999999999999847E-2</c:v>
                </c:pt>
                <c:pt idx="1080">
                  <c:v>4.8999999999999932E-2</c:v>
                </c:pt>
                <c:pt idx="1081">
                  <c:v>8.5999999999999854E-2</c:v>
                </c:pt>
                <c:pt idx="1082">
                  <c:v>5.3999999999999826E-2</c:v>
                </c:pt>
                <c:pt idx="1083">
                  <c:v>5.8000000000000274E-2</c:v>
                </c:pt>
                <c:pt idx="1084">
                  <c:v>2.0000000000000018E-2</c:v>
                </c:pt>
                <c:pt idx="1085">
                  <c:v>-7.0000000000001172E-3</c:v>
                </c:pt>
                <c:pt idx="1086">
                  <c:v>4.2999999999999705E-2</c:v>
                </c:pt>
                <c:pt idx="1087">
                  <c:v>2.1999999999999797E-2</c:v>
                </c:pt>
                <c:pt idx="1088">
                  <c:v>2.5999999999999801E-2</c:v>
                </c:pt>
                <c:pt idx="1089">
                  <c:v>1.9000000000000128E-2</c:v>
                </c:pt>
                <c:pt idx="1090">
                  <c:v>-6.0999999999999943E-2</c:v>
                </c:pt>
                <c:pt idx="1091">
                  <c:v>-6.2999999999999723E-2</c:v>
                </c:pt>
                <c:pt idx="1092">
                  <c:v>-8.1999999999999851E-2</c:v>
                </c:pt>
                <c:pt idx="1093">
                  <c:v>-9.3999999999999861E-2</c:v>
                </c:pt>
                <c:pt idx="1094">
                  <c:v>-0.11899999999999977</c:v>
                </c:pt>
                <c:pt idx="1095">
                  <c:v>-8.6000000000000298E-2</c:v>
                </c:pt>
                <c:pt idx="1096">
                  <c:v>-0.10700000000000021</c:v>
                </c:pt>
                <c:pt idx="1097">
                  <c:v>-0.13300000000000001</c:v>
                </c:pt>
                <c:pt idx="1098">
                  <c:v>-0.1030000000000002</c:v>
                </c:pt>
                <c:pt idx="1099">
                  <c:v>-9.6000000000000085E-2</c:v>
                </c:pt>
                <c:pt idx="1100">
                  <c:v>-8.6000000000000298E-2</c:v>
                </c:pt>
                <c:pt idx="1101">
                  <c:v>-6.800000000000006E-2</c:v>
                </c:pt>
                <c:pt idx="1102">
                  <c:v>-6.1999999999999833E-2</c:v>
                </c:pt>
                <c:pt idx="1103">
                  <c:v>-4.2999999999999705E-2</c:v>
                </c:pt>
                <c:pt idx="1104">
                  <c:v>-7.1000000000000174E-2</c:v>
                </c:pt>
                <c:pt idx="1105">
                  <c:v>-7.4999999999999734E-2</c:v>
                </c:pt>
                <c:pt idx="1106">
                  <c:v>-7.4000000000000288E-2</c:v>
                </c:pt>
                <c:pt idx="1107">
                  <c:v>-9.4999999999999751E-2</c:v>
                </c:pt>
                <c:pt idx="1108">
                  <c:v>-8.8999999999999968E-2</c:v>
                </c:pt>
                <c:pt idx="1109">
                  <c:v>-8.8000000000000078E-2</c:v>
                </c:pt>
                <c:pt idx="1110">
                  <c:v>-8.2000000000000295E-2</c:v>
                </c:pt>
                <c:pt idx="1111">
                  <c:v>-8.4999999999999964E-2</c:v>
                </c:pt>
                <c:pt idx="1112">
                  <c:v>0.16299999999999981</c:v>
                </c:pt>
                <c:pt idx="1113">
                  <c:v>0.14000000000000012</c:v>
                </c:pt>
                <c:pt idx="1114">
                  <c:v>0.15600000000000014</c:v>
                </c:pt>
                <c:pt idx="1115">
                  <c:v>0.1549999999999998</c:v>
                </c:pt>
                <c:pt idx="1116">
                  <c:v>0.11900000000000022</c:v>
                </c:pt>
                <c:pt idx="1117">
                  <c:v>0.20399999999999974</c:v>
                </c:pt>
                <c:pt idx="1118">
                  <c:v>0.21899999999999986</c:v>
                </c:pt>
                <c:pt idx="1119">
                  <c:v>0.23499999999999988</c:v>
                </c:pt>
                <c:pt idx="1120">
                  <c:v>0.17499999999999982</c:v>
                </c:pt>
                <c:pt idx="1121">
                  <c:v>0.16000000000000014</c:v>
                </c:pt>
                <c:pt idx="1122">
                  <c:v>0.13700000000000001</c:v>
                </c:pt>
                <c:pt idx="1123">
                  <c:v>5.9000000000000163E-2</c:v>
                </c:pt>
                <c:pt idx="1124">
                  <c:v>6.4000000000000057E-2</c:v>
                </c:pt>
                <c:pt idx="1125">
                  <c:v>-4.0000000000000036E-3</c:v>
                </c:pt>
                <c:pt idx="1126">
                  <c:v>-4.6999999999999709E-2</c:v>
                </c:pt>
                <c:pt idx="1127">
                  <c:v>-5.1000000000000156E-2</c:v>
                </c:pt>
                <c:pt idx="1128">
                  <c:v>-3.4000000000000252E-2</c:v>
                </c:pt>
                <c:pt idx="1129">
                  <c:v>-7.2999999999999954E-2</c:v>
                </c:pt>
                <c:pt idx="1130">
                  <c:v>-3.2999999999999918E-2</c:v>
                </c:pt>
                <c:pt idx="1131">
                  <c:v>-0.17600000000000016</c:v>
                </c:pt>
                <c:pt idx="1132">
                  <c:v>-0.121</c:v>
                </c:pt>
                <c:pt idx="1133">
                  <c:v>-9.8000000000000309E-2</c:v>
                </c:pt>
                <c:pt idx="1134">
                  <c:v>-0.18699999999999983</c:v>
                </c:pt>
                <c:pt idx="1135">
                  <c:v>-0.1549999999999998</c:v>
                </c:pt>
                <c:pt idx="1136">
                  <c:v>-0.11000000000000032</c:v>
                </c:pt>
                <c:pt idx="1137">
                  <c:v>-0.1549999999999998</c:v>
                </c:pt>
                <c:pt idx="1138">
                  <c:v>-7.2000000000000064E-2</c:v>
                </c:pt>
                <c:pt idx="1139">
                  <c:v>-0.11299999999999999</c:v>
                </c:pt>
                <c:pt idx="1140">
                  <c:v>-0.14000000000000012</c:v>
                </c:pt>
                <c:pt idx="1141">
                  <c:v>-0.254</c:v>
                </c:pt>
                <c:pt idx="1142">
                  <c:v>-0.29000000000000004</c:v>
                </c:pt>
                <c:pt idx="1143">
                  <c:v>-0.31499999999999995</c:v>
                </c:pt>
                <c:pt idx="1144">
                  <c:v>-0.32400000000000029</c:v>
                </c:pt>
                <c:pt idx="1145">
                  <c:v>-0.28299999999999992</c:v>
                </c:pt>
                <c:pt idx="1146">
                  <c:v>-0.25800000000000001</c:v>
                </c:pt>
                <c:pt idx="1147">
                  <c:v>-0.2200000000000002</c:v>
                </c:pt>
                <c:pt idx="1148">
                  <c:v>-0.25599999999999978</c:v>
                </c:pt>
                <c:pt idx="1149">
                  <c:v>-0.33500000000000041</c:v>
                </c:pt>
                <c:pt idx="1150">
                  <c:v>-0.38300000000000001</c:v>
                </c:pt>
                <c:pt idx="1151">
                  <c:v>-0.40300000000000002</c:v>
                </c:pt>
                <c:pt idx="1152">
                  <c:v>-0.39100000000000001</c:v>
                </c:pt>
                <c:pt idx="1153">
                  <c:v>-0.40100000000000025</c:v>
                </c:pt>
                <c:pt idx="1154">
                  <c:v>-0.35099999999999998</c:v>
                </c:pt>
                <c:pt idx="1155">
                  <c:v>-0.38300000000000001</c:v>
                </c:pt>
                <c:pt idx="1156">
                  <c:v>-0.30299999999999994</c:v>
                </c:pt>
                <c:pt idx="1157">
                  <c:v>-0.30100000000000016</c:v>
                </c:pt>
                <c:pt idx="1158">
                  <c:v>-0.21700000000000008</c:v>
                </c:pt>
                <c:pt idx="1159">
                  <c:v>-0.31100000000000039</c:v>
                </c:pt>
                <c:pt idx="1160">
                  <c:v>-0.3490000000000002</c:v>
                </c:pt>
                <c:pt idx="1161">
                  <c:v>-0.30299999999999994</c:v>
                </c:pt>
                <c:pt idx="1162">
                  <c:v>-0.29599999999999982</c:v>
                </c:pt>
                <c:pt idx="1163">
                  <c:v>-0.24199999999999999</c:v>
                </c:pt>
                <c:pt idx="1164">
                  <c:v>-0.27099999999999991</c:v>
                </c:pt>
                <c:pt idx="1165">
                  <c:v>-0.10599999999999987</c:v>
                </c:pt>
                <c:pt idx="1166">
                  <c:v>-0.12800000000000011</c:v>
                </c:pt>
                <c:pt idx="1167">
                  <c:v>-2.6000000000000245E-2</c:v>
                </c:pt>
                <c:pt idx="1168">
                  <c:v>0.11800000000000033</c:v>
                </c:pt>
                <c:pt idx="1169">
                  <c:v>0.19499999999999984</c:v>
                </c:pt>
                <c:pt idx="1170">
                  <c:v>0.23499999999999988</c:v>
                </c:pt>
                <c:pt idx="1171">
                  <c:v>0.24500000000000011</c:v>
                </c:pt>
                <c:pt idx="1172">
                  <c:v>0.22299999999999986</c:v>
                </c:pt>
                <c:pt idx="1173">
                  <c:v>0.23200000000000021</c:v>
                </c:pt>
                <c:pt idx="1174">
                  <c:v>0.14599999999999991</c:v>
                </c:pt>
                <c:pt idx="1175">
                  <c:v>0.31200000000000028</c:v>
                </c:pt>
                <c:pt idx="1176">
                  <c:v>0.32699999999999996</c:v>
                </c:pt>
                <c:pt idx="1177">
                  <c:v>0.41700000000000026</c:v>
                </c:pt>
                <c:pt idx="1178">
                  <c:v>0.75700000000000012</c:v>
                </c:pt>
                <c:pt idx="1179">
                  <c:v>0.70400000000000018</c:v>
                </c:pt>
                <c:pt idx="1180">
                  <c:v>0.75300000000000011</c:v>
                </c:pt>
                <c:pt idx="1181">
                  <c:v>0.77600000000000025</c:v>
                </c:pt>
                <c:pt idx="1182">
                  <c:v>0.82100000000000017</c:v>
                </c:pt>
                <c:pt idx="1183">
                  <c:v>0.84999999999999964</c:v>
                </c:pt>
                <c:pt idx="1184">
                  <c:v>0.85099999999999998</c:v>
                </c:pt>
                <c:pt idx="1185">
                  <c:v>0.8969999999999998</c:v>
                </c:pt>
                <c:pt idx="1186">
                  <c:v>0.91299999999999981</c:v>
                </c:pt>
                <c:pt idx="1187">
                  <c:v>0.95199999999999951</c:v>
                </c:pt>
                <c:pt idx="1188">
                  <c:v>0.95399999999999974</c:v>
                </c:pt>
                <c:pt idx="1189">
                  <c:v>0.92499999999999982</c:v>
                </c:pt>
                <c:pt idx="1190">
                  <c:v>1.0509999999999997</c:v>
                </c:pt>
                <c:pt idx="1191">
                  <c:v>1.149</c:v>
                </c:pt>
                <c:pt idx="1192">
                  <c:v>1.1380000000000003</c:v>
                </c:pt>
                <c:pt idx="1193">
                  <c:v>1.2429999999999999</c:v>
                </c:pt>
                <c:pt idx="1194">
                  <c:v>1.2240000000000006</c:v>
                </c:pt>
                <c:pt idx="1195">
                  <c:v>1.2159999999999997</c:v>
                </c:pt>
                <c:pt idx="1196">
                  <c:v>1.3529999999999998</c:v>
                </c:pt>
                <c:pt idx="1197">
                  <c:v>1.4609999999999999</c:v>
                </c:pt>
                <c:pt idx="1198">
                  <c:v>1.4880000000000004</c:v>
                </c:pt>
                <c:pt idx="1199">
                  <c:v>1.6830000000000003</c:v>
                </c:pt>
                <c:pt idx="1200">
                  <c:v>1.734</c:v>
                </c:pt>
                <c:pt idx="1201">
                  <c:v>1.7050000000000001</c:v>
                </c:pt>
                <c:pt idx="1202">
                  <c:v>1.6500000000000004</c:v>
                </c:pt>
                <c:pt idx="1203">
                  <c:v>1.7180000000000004</c:v>
                </c:pt>
                <c:pt idx="1204">
                  <c:v>1.839</c:v>
                </c:pt>
                <c:pt idx="1205">
                  <c:v>1.8050000000000002</c:v>
                </c:pt>
                <c:pt idx="1206">
                  <c:v>1.9700000000000002</c:v>
                </c:pt>
                <c:pt idx="1207">
                  <c:v>1.8240000000000003</c:v>
                </c:pt>
                <c:pt idx="1208">
                  <c:v>1.786</c:v>
                </c:pt>
                <c:pt idx="1209">
                  <c:v>1.5489999999999999</c:v>
                </c:pt>
                <c:pt idx="1210">
                  <c:v>1.4590000000000005</c:v>
                </c:pt>
                <c:pt idx="1211">
                  <c:v>1.4870000000000001</c:v>
                </c:pt>
                <c:pt idx="1212">
                  <c:v>1.452</c:v>
                </c:pt>
                <c:pt idx="1213">
                  <c:v>1.5569999999999995</c:v>
                </c:pt>
                <c:pt idx="1214">
                  <c:v>1.7519999999999998</c:v>
                </c:pt>
                <c:pt idx="1215">
                  <c:v>1.3639999999999999</c:v>
                </c:pt>
                <c:pt idx="1216">
                  <c:v>1.2000000000000002</c:v>
                </c:pt>
                <c:pt idx="1217">
                  <c:v>1.1309999999999993</c:v>
                </c:pt>
                <c:pt idx="1218">
                  <c:v>1.0289999999999999</c:v>
                </c:pt>
                <c:pt idx="1219">
                  <c:v>0.77700000000000014</c:v>
                </c:pt>
                <c:pt idx="1220">
                  <c:v>0.83699999999999974</c:v>
                </c:pt>
                <c:pt idx="1221">
                  <c:v>0.90499999999999936</c:v>
                </c:pt>
                <c:pt idx="1222">
                  <c:v>0.84499999999999975</c:v>
                </c:pt>
                <c:pt idx="1223">
                  <c:v>0.79300000000000015</c:v>
                </c:pt>
                <c:pt idx="1224">
                  <c:v>0.6639999999999997</c:v>
                </c:pt>
                <c:pt idx="1225">
                  <c:v>0.54999999999999982</c:v>
                </c:pt>
                <c:pt idx="1226">
                  <c:v>0.55900000000000016</c:v>
                </c:pt>
                <c:pt idx="1227">
                  <c:v>0.56200000000000028</c:v>
                </c:pt>
                <c:pt idx="1228">
                  <c:v>0.28699999999999992</c:v>
                </c:pt>
                <c:pt idx="1229">
                  <c:v>0.32899999999999974</c:v>
                </c:pt>
                <c:pt idx="1230">
                  <c:v>0.33700000000000063</c:v>
                </c:pt>
                <c:pt idx="1231">
                  <c:v>0.36699999999999999</c:v>
                </c:pt>
                <c:pt idx="1232">
                  <c:v>0.48900000000000077</c:v>
                </c:pt>
                <c:pt idx="1233">
                  <c:v>0.54599999999999937</c:v>
                </c:pt>
                <c:pt idx="1234">
                  <c:v>0.61399999999999988</c:v>
                </c:pt>
                <c:pt idx="1235">
                  <c:v>0.4399999999999995</c:v>
                </c:pt>
                <c:pt idx="1236">
                  <c:v>0.39799999999999969</c:v>
                </c:pt>
                <c:pt idx="1237">
                  <c:v>0.42900000000000027</c:v>
                </c:pt>
                <c:pt idx="1238">
                  <c:v>0.375</c:v>
                </c:pt>
                <c:pt idx="1239">
                  <c:v>0.64500000000000046</c:v>
                </c:pt>
                <c:pt idx="1240">
                  <c:v>0.69199999999999928</c:v>
                </c:pt>
                <c:pt idx="1241">
                  <c:v>0.66899999999999959</c:v>
                </c:pt>
                <c:pt idx="1242">
                  <c:v>0.66600000000000037</c:v>
                </c:pt>
                <c:pt idx="1243">
                  <c:v>0.76199999999999957</c:v>
                </c:pt>
                <c:pt idx="1244">
                  <c:v>0.70899999999999963</c:v>
                </c:pt>
                <c:pt idx="1245">
                  <c:v>0.90600000000000058</c:v>
                </c:pt>
                <c:pt idx="1246">
                  <c:v>0.7370000000000001</c:v>
                </c:pt>
                <c:pt idx="1247">
                  <c:v>0.72500000000000053</c:v>
                </c:pt>
                <c:pt idx="1248">
                  <c:v>0.66599999999999948</c:v>
                </c:pt>
                <c:pt idx="1249">
                  <c:v>0.69599999999999973</c:v>
                </c:pt>
                <c:pt idx="1250">
                  <c:v>0.58999999999999986</c:v>
                </c:pt>
                <c:pt idx="1251">
                  <c:v>0.49599999999999955</c:v>
                </c:pt>
                <c:pt idx="1252">
                  <c:v>0.45500000000000007</c:v>
                </c:pt>
                <c:pt idx="1253">
                  <c:v>0.36299999999999955</c:v>
                </c:pt>
                <c:pt idx="1254">
                  <c:v>0.34499999999999975</c:v>
                </c:pt>
                <c:pt idx="1255">
                  <c:v>0.32599999999999962</c:v>
                </c:pt>
                <c:pt idx="1256">
                  <c:v>0.41699999999999982</c:v>
                </c:pt>
                <c:pt idx="1257">
                  <c:v>0.48500000000000032</c:v>
                </c:pt>
                <c:pt idx="1258">
                  <c:v>0.41899999999999959</c:v>
                </c:pt>
                <c:pt idx="1259">
                  <c:v>0.40700000000000003</c:v>
                </c:pt>
                <c:pt idx="1260">
                  <c:v>0.46799999999999997</c:v>
                </c:pt>
                <c:pt idx="1261">
                  <c:v>0.41899999999999959</c:v>
                </c:pt>
                <c:pt idx="1262">
                  <c:v>0.34499999999999975</c:v>
                </c:pt>
                <c:pt idx="1263">
                  <c:v>0.38600000000000012</c:v>
                </c:pt>
                <c:pt idx="1264">
                  <c:v>0.3360000000000003</c:v>
                </c:pt>
                <c:pt idx="1265">
                  <c:v>0.375</c:v>
                </c:pt>
                <c:pt idx="1266">
                  <c:v>0.50400000000000045</c:v>
                </c:pt>
                <c:pt idx="1267">
                  <c:v>0.53300000000000036</c:v>
                </c:pt>
                <c:pt idx="1268">
                  <c:v>0.52800000000000047</c:v>
                </c:pt>
                <c:pt idx="1269">
                  <c:v>0.57000000000000028</c:v>
                </c:pt>
                <c:pt idx="1270">
                  <c:v>0.62700000000000067</c:v>
                </c:pt>
                <c:pt idx="1271">
                  <c:v>0.65899999999999981</c:v>
                </c:pt>
                <c:pt idx="1272">
                  <c:v>0.64999999999999947</c:v>
                </c:pt>
                <c:pt idx="1273">
                  <c:v>0.71900000000000031</c:v>
                </c:pt>
                <c:pt idx="1274">
                  <c:v>0.79999999999999982</c:v>
                </c:pt>
                <c:pt idx="1275">
                  <c:v>0.64199999999999946</c:v>
                </c:pt>
                <c:pt idx="1276">
                  <c:v>0.70600000000000041</c:v>
                </c:pt>
                <c:pt idx="1277">
                  <c:v>0.78299999999999947</c:v>
                </c:pt>
                <c:pt idx="1278">
                  <c:v>0.72700000000000031</c:v>
                </c:pt>
                <c:pt idx="1279">
                  <c:v>0.85299999999999976</c:v>
                </c:pt>
                <c:pt idx="1280">
                  <c:v>0.85999999999999943</c:v>
                </c:pt>
                <c:pt idx="1281">
                  <c:v>1.0980000000000008</c:v>
                </c:pt>
                <c:pt idx="1282">
                  <c:v>1.2589999999999995</c:v>
                </c:pt>
                <c:pt idx="1283">
                  <c:v>1.3049999999999997</c:v>
                </c:pt>
                <c:pt idx="1284">
                  <c:v>1.3920000000000003</c:v>
                </c:pt>
                <c:pt idx="1285">
                  <c:v>1.4089999999999998</c:v>
                </c:pt>
                <c:pt idx="1286">
                  <c:v>1.4399999999999995</c:v>
                </c:pt>
                <c:pt idx="1287">
                  <c:v>1.4510000000000001</c:v>
                </c:pt>
                <c:pt idx="1288">
                  <c:v>1.5150000000000006</c:v>
                </c:pt>
                <c:pt idx="1289">
                  <c:v>1.6470000000000002</c:v>
                </c:pt>
                <c:pt idx="1290">
                  <c:v>1.7130000000000001</c:v>
                </c:pt>
                <c:pt idx="1291">
                  <c:v>1.794</c:v>
                </c:pt>
                <c:pt idx="1292">
                  <c:v>1.8860000000000001</c:v>
                </c:pt>
                <c:pt idx="1293">
                  <c:v>1.9190000000000005</c:v>
                </c:pt>
                <c:pt idx="1294">
                  <c:v>1.9</c:v>
                </c:pt>
                <c:pt idx="1295">
                  <c:v>2.1230000000000002</c:v>
                </c:pt>
                <c:pt idx="1296">
                  <c:v>2.081</c:v>
                </c:pt>
                <c:pt idx="1297">
                  <c:v>2.0139999999999998</c:v>
                </c:pt>
                <c:pt idx="1298">
                  <c:v>2.0309999999999997</c:v>
                </c:pt>
                <c:pt idx="1299">
                  <c:v>2.0620000000000003</c:v>
                </c:pt>
                <c:pt idx="1300">
                  <c:v>2.121</c:v>
                </c:pt>
                <c:pt idx="1301">
                  <c:v>2.1829999999999998</c:v>
                </c:pt>
                <c:pt idx="1302">
                  <c:v>2.1579999999999995</c:v>
                </c:pt>
                <c:pt idx="1303">
                  <c:v>2.1850000000000005</c:v>
                </c:pt>
                <c:pt idx="1304">
                  <c:v>2.4060000000000001</c:v>
                </c:pt>
                <c:pt idx="1305">
                  <c:v>2.4940000000000002</c:v>
                </c:pt>
                <c:pt idx="1306">
                  <c:v>2.5420000000000003</c:v>
                </c:pt>
                <c:pt idx="1307">
                  <c:v>2.4910000000000001</c:v>
                </c:pt>
                <c:pt idx="1308">
                  <c:v>2.6769999999999996</c:v>
                </c:pt>
                <c:pt idx="1309">
                  <c:v>2.6740000000000004</c:v>
                </c:pt>
                <c:pt idx="1310">
                  <c:v>2.8370000000000002</c:v>
                </c:pt>
                <c:pt idx="1311">
                  <c:v>3.4020000000000001</c:v>
                </c:pt>
                <c:pt idx="1312">
                  <c:v>3.5060000000000002</c:v>
                </c:pt>
                <c:pt idx="1313">
                  <c:v>3.4879999999999995</c:v>
                </c:pt>
                <c:pt idx="1314">
                  <c:v>3.3820000000000001</c:v>
                </c:pt>
                <c:pt idx="1315">
                  <c:v>3.391</c:v>
                </c:pt>
                <c:pt idx="1316">
                  <c:v>3.3580000000000001</c:v>
                </c:pt>
                <c:pt idx="1317">
                  <c:v>3.625</c:v>
                </c:pt>
                <c:pt idx="1318">
                  <c:v>3.7019999999999995</c:v>
                </c:pt>
                <c:pt idx="1319">
                  <c:v>3.6990000000000003</c:v>
                </c:pt>
                <c:pt idx="1320">
                  <c:v>3.6309999999999998</c:v>
                </c:pt>
                <c:pt idx="1321">
                  <c:v>3.7680000000000002</c:v>
                </c:pt>
                <c:pt idx="1322">
                  <c:v>3.7680000000000002</c:v>
                </c:pt>
                <c:pt idx="1323">
                  <c:v>3.8449999999999998</c:v>
                </c:pt>
                <c:pt idx="1324">
                  <c:v>3.9089999999999998</c:v>
                </c:pt>
                <c:pt idx="1325">
                  <c:v>4.1180000000000003</c:v>
                </c:pt>
                <c:pt idx="1326">
                  <c:v>4.2549999999999999</c:v>
                </c:pt>
                <c:pt idx="1327">
                  <c:v>4.4430000000000005</c:v>
                </c:pt>
                <c:pt idx="1328">
                  <c:v>4.4690000000000003</c:v>
                </c:pt>
                <c:pt idx="1329">
                  <c:v>4.4239999999999995</c:v>
                </c:pt>
                <c:pt idx="1330">
                  <c:v>4.423</c:v>
                </c:pt>
                <c:pt idx="1331">
                  <c:v>4.3840000000000003</c:v>
                </c:pt>
                <c:pt idx="1332">
                  <c:v>4.2449999999999992</c:v>
                </c:pt>
                <c:pt idx="1333">
                  <c:v>4.2759999999999998</c:v>
                </c:pt>
                <c:pt idx="1334">
                  <c:v>4.3469999999999995</c:v>
                </c:pt>
                <c:pt idx="1335">
                  <c:v>4.3360000000000003</c:v>
                </c:pt>
                <c:pt idx="1336">
                  <c:v>4.3239999999999998</c:v>
                </c:pt>
                <c:pt idx="1337">
                  <c:v>4.3260000000000005</c:v>
                </c:pt>
                <c:pt idx="1338">
                  <c:v>4.1630000000000003</c:v>
                </c:pt>
                <c:pt idx="1339">
                  <c:v>4.1470000000000002</c:v>
                </c:pt>
                <c:pt idx="1340">
                  <c:v>4.7060000000000004</c:v>
                </c:pt>
                <c:pt idx="1341">
                  <c:v>4.9179999999999993</c:v>
                </c:pt>
                <c:pt idx="1342">
                  <c:v>5.0449999999999999</c:v>
                </c:pt>
                <c:pt idx="1343">
                  <c:v>5.0970000000000013</c:v>
                </c:pt>
                <c:pt idx="1344">
                  <c:v>5.2010000000000005</c:v>
                </c:pt>
                <c:pt idx="1345">
                  <c:v>5.1259999999999994</c:v>
                </c:pt>
                <c:pt idx="1346">
                  <c:v>5.0590000000000002</c:v>
                </c:pt>
                <c:pt idx="1347">
                  <c:v>5.0019999999999998</c:v>
                </c:pt>
                <c:pt idx="1348">
                  <c:v>5.5550000000000006</c:v>
                </c:pt>
                <c:pt idx="1349">
                  <c:v>5.0440000000000005</c:v>
                </c:pt>
                <c:pt idx="1350">
                  <c:v>5.8569999999999993</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numCache>
            </c:numRef>
          </c:val>
          <c:smooth val="0"/>
          <c:extLst>
            <c:ext xmlns:c16="http://schemas.microsoft.com/office/drawing/2014/chart" uri="{C3380CC4-5D6E-409C-BE32-E72D297353CC}">
              <c16:uniqueId val="{00000000-01A7-4F0F-865F-0069BD2FE1C2}"/>
            </c:ext>
          </c:extLst>
        </c:ser>
        <c:dLbls>
          <c:showLegendKey val="0"/>
          <c:showVal val="0"/>
          <c:showCatName val="0"/>
          <c:showSerName val="0"/>
          <c:showPercent val="0"/>
          <c:showBubbleSize val="0"/>
        </c:dLbls>
        <c:smooth val="0"/>
        <c:axId val="1037374256"/>
        <c:axId val="1037377784"/>
      </c:lineChart>
      <c:dateAx>
        <c:axId val="1037374256"/>
        <c:scaling>
          <c:orientation val="minMax"/>
          <c:min val="36191"/>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7784"/>
        <c:crosses val="autoZero"/>
        <c:auto val="1"/>
        <c:lblOffset val="100"/>
        <c:baseTimeUnit val="days"/>
        <c:majorUnit val="3"/>
        <c:majorTimeUnit val="years"/>
      </c:dateAx>
      <c:valAx>
        <c:axId val="103737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cs-CZ" b="1"/>
              <a:t>Očekávané</a:t>
            </a:r>
            <a:r>
              <a:rPr lang="cs-CZ" b="1" baseline="0"/>
              <a:t> P/E</a:t>
            </a:r>
            <a:endParaRPr lang="cs-CZ" b="1"/>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10737027777777777"/>
          <c:w val="0.86844589371980674"/>
          <c:h val="0.69257777777777774"/>
        </c:manualLayout>
      </c:layout>
      <c:lineChart>
        <c:grouping val="standard"/>
        <c:varyColors val="0"/>
        <c:ser>
          <c:idx val="0"/>
          <c:order val="0"/>
          <c:tx>
            <c:strRef>
              <c:f>'est PE 2'!$T$6</c:f>
              <c:strCache>
                <c:ptCount val="1"/>
                <c:pt idx="0">
                  <c:v>S&amp;P 500</c:v>
                </c:pt>
              </c:strCache>
            </c:strRef>
          </c:tx>
          <c:spPr>
            <a:ln w="28575" cap="rnd">
              <a:solidFill>
                <a:srgbClr val="C00000"/>
              </a:solidFill>
              <a:round/>
            </a:ln>
            <a:effectLst/>
          </c:spPr>
          <c:marker>
            <c:symbol val="none"/>
          </c:marker>
          <c:cat>
            <c:numRef>
              <c:f>'est PE 2'!$S$7:$S$991</c:f>
              <c:numCache>
                <c:formatCode>d\.m\.yyyy</c:formatCode>
                <c:ptCount val="985"/>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numCache>
            </c:numRef>
          </c:cat>
          <c:val>
            <c:numRef>
              <c:f>'est PE 2'!$T$7:$T$991</c:f>
              <c:numCache>
                <c:formatCode>0.0</c:formatCode>
                <c:ptCount val="985"/>
                <c:pt idx="0">
                  <c:v>21.539200000000001</c:v>
                </c:pt>
                <c:pt idx="1">
                  <c:v>22.005199999999999</c:v>
                </c:pt>
                <c:pt idx="2">
                  <c:v>20.981200000000001</c:v>
                </c:pt>
                <c:pt idx="3">
                  <c:v>21.2285</c:v>
                </c:pt>
                <c:pt idx="4">
                  <c:v>21.379000000000001</c:v>
                </c:pt>
                <c:pt idx="5">
                  <c:v>21.187000000000001</c:v>
                </c:pt>
                <c:pt idx="6">
                  <c:v>20.921099999999999</c:v>
                </c:pt>
                <c:pt idx="7">
                  <c:v>20.828600000000002</c:v>
                </c:pt>
                <c:pt idx="8">
                  <c:v>20.663699999999999</c:v>
                </c:pt>
                <c:pt idx="9">
                  <c:v>20.3279</c:v>
                </c:pt>
                <c:pt idx="10">
                  <c:v>19.515899999999998</c:v>
                </c:pt>
                <c:pt idx="11">
                  <c:v>20.373699999999999</c:v>
                </c:pt>
                <c:pt idx="12">
                  <c:v>20.348199999999999</c:v>
                </c:pt>
                <c:pt idx="13">
                  <c:v>20.048400000000001</c:v>
                </c:pt>
                <c:pt idx="14">
                  <c:v>19.272300000000001</c:v>
                </c:pt>
                <c:pt idx="15">
                  <c:v>19.287199999999999</c:v>
                </c:pt>
                <c:pt idx="16">
                  <c:v>19.685099999999998</c:v>
                </c:pt>
                <c:pt idx="17">
                  <c:v>19.869900000000001</c:v>
                </c:pt>
                <c:pt idx="18">
                  <c:v>20.275300000000001</c:v>
                </c:pt>
                <c:pt idx="19">
                  <c:v>20.0929</c:v>
                </c:pt>
                <c:pt idx="20">
                  <c:v>19.697299999999998</c:v>
                </c:pt>
                <c:pt idx="21">
                  <c:v>19.738199999999999</c:v>
                </c:pt>
                <c:pt idx="22">
                  <c:v>19.636099999999999</c:v>
                </c:pt>
                <c:pt idx="23">
                  <c:v>19.3628</c:v>
                </c:pt>
                <c:pt idx="24">
                  <c:v>19.121700000000001</c:v>
                </c:pt>
                <c:pt idx="25">
                  <c:v>19.220099999999999</c:v>
                </c:pt>
                <c:pt idx="26">
                  <c:v>19.275099999999998</c:v>
                </c:pt>
                <c:pt idx="27">
                  <c:v>18.9892</c:v>
                </c:pt>
                <c:pt idx="28">
                  <c:v>18.586099999999998</c:v>
                </c:pt>
                <c:pt idx="29">
                  <c:v>18.540099999999999</c:v>
                </c:pt>
                <c:pt idx="30">
                  <c:v>18.088799999999999</c:v>
                </c:pt>
                <c:pt idx="31">
                  <c:v>18.684200000000001</c:v>
                </c:pt>
                <c:pt idx="32">
                  <c:v>19.0124</c:v>
                </c:pt>
                <c:pt idx="33">
                  <c:v>19.2117</c:v>
                </c:pt>
                <c:pt idx="34">
                  <c:v>19.145700000000001</c:v>
                </c:pt>
                <c:pt idx="35">
                  <c:v>18.779199999999999</c:v>
                </c:pt>
                <c:pt idx="36">
                  <c:v>18.822099999999999</c:v>
                </c:pt>
                <c:pt idx="37">
                  <c:v>18.8779</c:v>
                </c:pt>
                <c:pt idx="38">
                  <c:v>18.706399999999999</c:v>
                </c:pt>
                <c:pt idx="39">
                  <c:v>20.669499999999999</c:v>
                </c:pt>
                <c:pt idx="40">
                  <c:v>20.767800000000001</c:v>
                </c:pt>
                <c:pt idx="41">
                  <c:v>20.467300000000002</c:v>
                </c:pt>
                <c:pt idx="42">
                  <c:v>20.270900000000001</c:v>
                </c:pt>
                <c:pt idx="43">
                  <c:v>19.947500000000002</c:v>
                </c:pt>
                <c:pt idx="44">
                  <c:v>19.702999999999999</c:v>
                </c:pt>
                <c:pt idx="45">
                  <c:v>19.303899999999999</c:v>
                </c:pt>
                <c:pt idx="46">
                  <c:v>19.591100000000001</c:v>
                </c:pt>
                <c:pt idx="47">
                  <c:v>19.529900000000001</c:v>
                </c:pt>
                <c:pt idx="48">
                  <c:v>19.372299999999999</c:v>
                </c:pt>
                <c:pt idx="49">
                  <c:v>18.8428</c:v>
                </c:pt>
                <c:pt idx="50">
                  <c:v>18.815999999999999</c:v>
                </c:pt>
                <c:pt idx="51">
                  <c:v>18.653500000000001</c:v>
                </c:pt>
                <c:pt idx="52">
                  <c:v>18.5168</c:v>
                </c:pt>
                <c:pt idx="53">
                  <c:v>18.180199999999999</c:v>
                </c:pt>
                <c:pt idx="54">
                  <c:v>17.809899999999999</c:v>
                </c:pt>
                <c:pt idx="55">
                  <c:v>16.835999999999999</c:v>
                </c:pt>
                <c:pt idx="56">
                  <c:v>17.254200000000001</c:v>
                </c:pt>
                <c:pt idx="57">
                  <c:v>17.633500000000002</c:v>
                </c:pt>
                <c:pt idx="58">
                  <c:v>17.556899999999999</c:v>
                </c:pt>
                <c:pt idx="59">
                  <c:v>17.459299999999999</c:v>
                </c:pt>
                <c:pt idx="60">
                  <c:v>17.5504</c:v>
                </c:pt>
                <c:pt idx="61">
                  <c:v>18.090299999999999</c:v>
                </c:pt>
                <c:pt idx="62">
                  <c:v>18.115600000000001</c:v>
                </c:pt>
                <c:pt idx="63">
                  <c:v>18.350999999999999</c:v>
                </c:pt>
                <c:pt idx="64">
                  <c:v>17.933499999999999</c:v>
                </c:pt>
                <c:pt idx="65">
                  <c:v>17.909300000000002</c:v>
                </c:pt>
                <c:pt idx="66">
                  <c:v>18.376300000000001</c:v>
                </c:pt>
                <c:pt idx="67">
                  <c:v>18.416399999999999</c:v>
                </c:pt>
                <c:pt idx="68">
                  <c:v>18.9177</c:v>
                </c:pt>
                <c:pt idx="69">
                  <c:v>18.786000000000001</c:v>
                </c:pt>
                <c:pt idx="70">
                  <c:v>18.682700000000001</c:v>
                </c:pt>
                <c:pt idx="71">
                  <c:v>18.231100000000001</c:v>
                </c:pt>
                <c:pt idx="72">
                  <c:v>18.421199999999999</c:v>
                </c:pt>
                <c:pt idx="73">
                  <c:v>17.957799999999999</c:v>
                </c:pt>
                <c:pt idx="74">
                  <c:v>18.2502</c:v>
                </c:pt>
                <c:pt idx="75">
                  <c:v>17.790600000000001</c:v>
                </c:pt>
                <c:pt idx="76">
                  <c:v>17.7136</c:v>
                </c:pt>
                <c:pt idx="77">
                  <c:v>17.398</c:v>
                </c:pt>
                <c:pt idx="78">
                  <c:v>17.415500000000002</c:v>
                </c:pt>
                <c:pt idx="79">
                  <c:v>17.110299999999999</c:v>
                </c:pt>
                <c:pt idx="80">
                  <c:v>17.135400000000001</c:v>
                </c:pt>
                <c:pt idx="81">
                  <c:v>17.270700000000001</c:v>
                </c:pt>
                <c:pt idx="82">
                  <c:v>17.235199999999999</c:v>
                </c:pt>
                <c:pt idx="83">
                  <c:v>17.212199999999999</c:v>
                </c:pt>
                <c:pt idx="84">
                  <c:v>17.036999999999999</c:v>
                </c:pt>
                <c:pt idx="85">
                  <c:v>17.004000000000001</c:v>
                </c:pt>
                <c:pt idx="86">
                  <c:v>16.407</c:v>
                </c:pt>
                <c:pt idx="87">
                  <c:v>16.157299999999999</c:v>
                </c:pt>
                <c:pt idx="88">
                  <c:v>15.9148</c:v>
                </c:pt>
                <c:pt idx="89">
                  <c:v>16.6724</c:v>
                </c:pt>
                <c:pt idx="90">
                  <c:v>16.359500000000001</c:v>
                </c:pt>
                <c:pt idx="91">
                  <c:v>16.7941</c:v>
                </c:pt>
                <c:pt idx="92">
                  <c:v>18.4527</c:v>
                </c:pt>
                <c:pt idx="93">
                  <c:v>18.6053</c:v>
                </c:pt>
                <c:pt idx="94">
                  <c:v>18.218699999999998</c:v>
                </c:pt>
                <c:pt idx="95">
                  <c:v>17.595400000000001</c:v>
                </c:pt>
                <c:pt idx="96">
                  <c:v>17.617799999999999</c:v>
                </c:pt>
                <c:pt idx="97">
                  <c:v>17.104700000000001</c:v>
                </c:pt>
                <c:pt idx="98">
                  <c:v>16.827100000000002</c:v>
                </c:pt>
                <c:pt idx="99">
                  <c:v>16.8369</c:v>
                </c:pt>
                <c:pt idx="100">
                  <c:v>16.906600000000001</c:v>
                </c:pt>
                <c:pt idx="101">
                  <c:v>17.249199999999998</c:v>
                </c:pt>
                <c:pt idx="102">
                  <c:v>17.807400000000001</c:v>
                </c:pt>
                <c:pt idx="103">
                  <c:v>17.561299999999999</c:v>
                </c:pt>
                <c:pt idx="104">
                  <c:v>17.289100000000001</c:v>
                </c:pt>
                <c:pt idx="105">
                  <c:v>17.388999999999999</c:v>
                </c:pt>
                <c:pt idx="106">
                  <c:v>16.335000000000001</c:v>
                </c:pt>
                <c:pt idx="107">
                  <c:v>16.831299999999999</c:v>
                </c:pt>
                <c:pt idx="108">
                  <c:v>15.9246</c:v>
                </c:pt>
                <c:pt idx="109">
                  <c:v>15.1051</c:v>
                </c:pt>
                <c:pt idx="110">
                  <c:v>15.271100000000001</c:v>
                </c:pt>
                <c:pt idx="111">
                  <c:v>15.0128</c:v>
                </c:pt>
                <c:pt idx="112">
                  <c:v>15.407999999999999</c:v>
                </c:pt>
                <c:pt idx="113">
                  <c:v>16.167200000000001</c:v>
                </c:pt>
                <c:pt idx="114">
                  <c:v>16.956800000000001</c:v>
                </c:pt>
                <c:pt idx="115">
                  <c:v>16.3491</c:v>
                </c:pt>
                <c:pt idx="116">
                  <c:v>16.927900000000001</c:v>
                </c:pt>
                <c:pt idx="117">
                  <c:v>17.605399999999999</c:v>
                </c:pt>
                <c:pt idx="118">
                  <c:v>17.814499999999999</c:v>
                </c:pt>
                <c:pt idx="119">
                  <c:v>17.200900000000001</c:v>
                </c:pt>
                <c:pt idx="120">
                  <c:v>17.110399999999998</c:v>
                </c:pt>
                <c:pt idx="121">
                  <c:v>16.238399999999999</c:v>
                </c:pt>
                <c:pt idx="122">
                  <c:v>15.761900000000001</c:v>
                </c:pt>
                <c:pt idx="123">
                  <c:v>15.8406</c:v>
                </c:pt>
                <c:pt idx="124">
                  <c:v>15.543200000000001</c:v>
                </c:pt>
                <c:pt idx="125">
                  <c:v>15.8109</c:v>
                </c:pt>
                <c:pt idx="126">
                  <c:v>14.8764</c:v>
                </c:pt>
                <c:pt idx="127">
                  <c:v>15.802</c:v>
                </c:pt>
                <c:pt idx="128">
                  <c:v>16.6646</c:v>
                </c:pt>
                <c:pt idx="129">
                  <c:v>16.862300000000001</c:v>
                </c:pt>
                <c:pt idx="130">
                  <c:v>15.8392</c:v>
                </c:pt>
                <c:pt idx="131">
                  <c:v>16.3325</c:v>
                </c:pt>
                <c:pt idx="132">
                  <c:v>16.741700000000002</c:v>
                </c:pt>
                <c:pt idx="133">
                  <c:v>16.786000000000001</c:v>
                </c:pt>
                <c:pt idx="134">
                  <c:v>17.2667</c:v>
                </c:pt>
                <c:pt idx="135">
                  <c:v>17.822500000000002</c:v>
                </c:pt>
                <c:pt idx="136">
                  <c:v>18.219899999999999</c:v>
                </c:pt>
                <c:pt idx="137">
                  <c:v>18.508199999999999</c:v>
                </c:pt>
                <c:pt idx="138">
                  <c:v>18.519100000000002</c:v>
                </c:pt>
                <c:pt idx="139">
                  <c:v>18.277999999999999</c:v>
                </c:pt>
                <c:pt idx="140">
                  <c:v>17.2437</c:v>
                </c:pt>
                <c:pt idx="141">
                  <c:v>17.794699999999999</c:v>
                </c:pt>
                <c:pt idx="142">
                  <c:v>18.0151</c:v>
                </c:pt>
                <c:pt idx="143">
                  <c:v>17.870200000000001</c:v>
                </c:pt>
                <c:pt idx="144">
                  <c:v>19.751999999999999</c:v>
                </c:pt>
                <c:pt idx="145">
                  <c:v>20.103400000000001</c:v>
                </c:pt>
                <c:pt idx="146">
                  <c:v>19.824999999999999</c:v>
                </c:pt>
                <c:pt idx="147">
                  <c:v>19.721499999999999</c:v>
                </c:pt>
                <c:pt idx="148">
                  <c:v>20.902100000000001</c:v>
                </c:pt>
                <c:pt idx="149">
                  <c:v>20.980499999999999</c:v>
                </c:pt>
                <c:pt idx="150">
                  <c:v>21.415600000000001</c:v>
                </c:pt>
                <c:pt idx="151">
                  <c:v>21.229600000000001</c:v>
                </c:pt>
                <c:pt idx="152">
                  <c:v>20.817399999999999</c:v>
                </c:pt>
                <c:pt idx="153">
                  <c:v>21.281300000000002</c:v>
                </c:pt>
                <c:pt idx="154">
                  <c:v>20.5655</c:v>
                </c:pt>
                <c:pt idx="155">
                  <c:v>20.831099999999999</c:v>
                </c:pt>
                <c:pt idx="156">
                  <c:v>21.3276</c:v>
                </c:pt>
                <c:pt idx="157">
                  <c:v>21.322800000000001</c:v>
                </c:pt>
                <c:pt idx="158">
                  <c:v>21.409800000000001</c:v>
                </c:pt>
                <c:pt idx="159">
                  <c:v>21.0886</c:v>
                </c:pt>
                <c:pt idx="160">
                  <c:v>20.790900000000001</c:v>
                </c:pt>
                <c:pt idx="161">
                  <c:v>20.4742</c:v>
                </c:pt>
                <c:pt idx="162">
                  <c:v>20.144200000000001</c:v>
                </c:pt>
                <c:pt idx="163">
                  <c:v>20.025099999999998</c:v>
                </c:pt>
                <c:pt idx="164">
                  <c:v>20.4572</c:v>
                </c:pt>
                <c:pt idx="165">
                  <c:v>20.368300000000001</c:v>
                </c:pt>
                <c:pt idx="166">
                  <c:v>20.488299999999999</c:v>
                </c:pt>
                <c:pt idx="167">
                  <c:v>20.8629</c:v>
                </c:pt>
                <c:pt idx="168">
                  <c:v>20.727699999999999</c:v>
                </c:pt>
                <c:pt idx="169">
                  <c:v>20.419899999999998</c:v>
                </c:pt>
                <c:pt idx="170">
                  <c:v>20.605499999999999</c:v>
                </c:pt>
                <c:pt idx="171">
                  <c:v>20.496700000000001</c:v>
                </c:pt>
                <c:pt idx="172">
                  <c:v>20.3855</c:v>
                </c:pt>
                <c:pt idx="173">
                  <c:v>20.7681</c:v>
                </c:pt>
                <c:pt idx="174">
                  <c:v>20.4512</c:v>
                </c:pt>
                <c:pt idx="175">
                  <c:v>20.6997</c:v>
                </c:pt>
                <c:pt idx="176">
                  <c:v>20.6374</c:v>
                </c:pt>
                <c:pt idx="177">
                  <c:v>20.325700000000001</c:v>
                </c:pt>
                <c:pt idx="178">
                  <c:v>19.8443</c:v>
                </c:pt>
                <c:pt idx="179">
                  <c:v>20.246300000000002</c:v>
                </c:pt>
                <c:pt idx="180">
                  <c:v>20.169799999999999</c:v>
                </c:pt>
                <c:pt idx="181">
                  <c:v>20.075399999999998</c:v>
                </c:pt>
                <c:pt idx="182">
                  <c:v>19.898900000000001</c:v>
                </c:pt>
                <c:pt idx="183">
                  <c:v>20.0563</c:v>
                </c:pt>
                <c:pt idx="184">
                  <c:v>20.363700000000001</c:v>
                </c:pt>
                <c:pt idx="185">
                  <c:v>20.241700000000002</c:v>
                </c:pt>
                <c:pt idx="186">
                  <c:v>20.646599999999999</c:v>
                </c:pt>
                <c:pt idx="187">
                  <c:v>20.797899999999998</c:v>
                </c:pt>
                <c:pt idx="188">
                  <c:v>20.600300000000001</c:v>
                </c:pt>
                <c:pt idx="189">
                  <c:v>20.1267</c:v>
                </c:pt>
                <c:pt idx="190">
                  <c:v>19.960599999999999</c:v>
                </c:pt>
                <c:pt idx="191">
                  <c:v>19.642399999999999</c:v>
                </c:pt>
                <c:pt idx="192">
                  <c:v>19.837199999999999</c:v>
                </c:pt>
                <c:pt idx="193">
                  <c:v>19.363099999999999</c:v>
                </c:pt>
                <c:pt idx="194">
                  <c:v>19.2531</c:v>
                </c:pt>
                <c:pt idx="195">
                  <c:v>22.540800000000001</c:v>
                </c:pt>
                <c:pt idx="196">
                  <c:v>22.758500000000002</c:v>
                </c:pt>
                <c:pt idx="197">
                  <c:v>22.491599999999998</c:v>
                </c:pt>
                <c:pt idx="198">
                  <c:v>21.657</c:v>
                </c:pt>
                <c:pt idx="199">
                  <c:v>22.703299999999999</c:v>
                </c:pt>
                <c:pt idx="200">
                  <c:v>22.419899999999998</c:v>
                </c:pt>
                <c:pt idx="201">
                  <c:v>22.805299999999999</c:v>
                </c:pt>
                <c:pt idx="202">
                  <c:v>22.498799999999999</c:v>
                </c:pt>
                <c:pt idx="203">
                  <c:v>22.182500000000001</c:v>
                </c:pt>
                <c:pt idx="204">
                  <c:v>21.904299999999999</c:v>
                </c:pt>
                <c:pt idx="205">
                  <c:v>21.678699999999999</c:v>
                </c:pt>
                <c:pt idx="206">
                  <c:v>21.9498</c:v>
                </c:pt>
                <c:pt idx="207">
                  <c:v>21.607600000000001</c:v>
                </c:pt>
                <c:pt idx="208">
                  <c:v>21.158200000000001</c:v>
                </c:pt>
                <c:pt idx="209">
                  <c:v>21.397500000000001</c:v>
                </c:pt>
                <c:pt idx="210">
                  <c:v>20.988900000000001</c:v>
                </c:pt>
                <c:pt idx="211">
                  <c:v>19.622299999999999</c:v>
                </c:pt>
                <c:pt idx="212">
                  <c:v>20.916599999999999</c:v>
                </c:pt>
                <c:pt idx="213">
                  <c:v>21.0626</c:v>
                </c:pt>
                <c:pt idx="214">
                  <c:v>21.044899999999998</c:v>
                </c:pt>
                <c:pt idx="215">
                  <c:v>20.245100000000001</c:v>
                </c:pt>
                <c:pt idx="216">
                  <c:v>19.917899999999999</c:v>
                </c:pt>
                <c:pt idx="217">
                  <c:v>20.0426</c:v>
                </c:pt>
                <c:pt idx="218">
                  <c:v>20.205100000000002</c:v>
                </c:pt>
                <c:pt idx="219">
                  <c:v>20.732399999999998</c:v>
                </c:pt>
                <c:pt idx="220">
                  <c:v>21.235499999999998</c:v>
                </c:pt>
                <c:pt idx="221">
                  <c:v>20.583600000000001</c:v>
                </c:pt>
                <c:pt idx="222">
                  <c:v>20.492899999999999</c:v>
                </c:pt>
                <c:pt idx="223">
                  <c:v>20.389900000000001</c:v>
                </c:pt>
                <c:pt idx="224">
                  <c:v>19.903400000000001</c:v>
                </c:pt>
                <c:pt idx="225">
                  <c:v>19.782499999999999</c:v>
                </c:pt>
                <c:pt idx="226">
                  <c:v>19.946400000000001</c:v>
                </c:pt>
                <c:pt idx="227">
                  <c:v>19.681999999999999</c:v>
                </c:pt>
                <c:pt idx="228">
                  <c:v>19.343800000000002</c:v>
                </c:pt>
                <c:pt idx="229">
                  <c:v>18.5946</c:v>
                </c:pt>
                <c:pt idx="230">
                  <c:v>19.2364</c:v>
                </c:pt>
                <c:pt idx="231">
                  <c:v>18.896599999999999</c:v>
                </c:pt>
                <c:pt idx="232">
                  <c:v>19.8733</c:v>
                </c:pt>
                <c:pt idx="233">
                  <c:v>18.9602</c:v>
                </c:pt>
                <c:pt idx="234">
                  <c:v>18.395</c:v>
                </c:pt>
                <c:pt idx="235">
                  <c:v>17.805199999999999</c:v>
                </c:pt>
                <c:pt idx="236">
                  <c:v>18.067599999999999</c:v>
                </c:pt>
                <c:pt idx="237">
                  <c:v>17.389099999999999</c:v>
                </c:pt>
                <c:pt idx="238">
                  <c:v>17.1751</c:v>
                </c:pt>
                <c:pt idx="239">
                  <c:v>17.183700000000002</c:v>
                </c:pt>
                <c:pt idx="240">
                  <c:v>16.4603</c:v>
                </c:pt>
                <c:pt idx="241">
                  <c:v>14.277900000000001</c:v>
                </c:pt>
                <c:pt idx="242">
                  <c:v>14.2286</c:v>
                </c:pt>
                <c:pt idx="243">
                  <c:v>12.587300000000001</c:v>
                </c:pt>
                <c:pt idx="244">
                  <c:v>14.469799999999999</c:v>
                </c:pt>
                <c:pt idx="245">
                  <c:v>15.688000000000001</c:v>
                </c:pt>
                <c:pt idx="246">
                  <c:v>15.529</c:v>
                </c:pt>
                <c:pt idx="247">
                  <c:v>19.220700000000001</c:v>
                </c:pt>
                <c:pt idx="248">
                  <c:v>19.418700000000001</c:v>
                </c:pt>
                <c:pt idx="249">
                  <c:v>19.101600000000001</c:v>
                </c:pt>
                <c:pt idx="250">
                  <c:v>18.429400000000001</c:v>
                </c:pt>
                <c:pt idx="251">
                  <c:v>18.784500000000001</c:v>
                </c:pt>
                <c:pt idx="252">
                  <c:v>18.9937</c:v>
                </c:pt>
                <c:pt idx="253">
                  <c:v>18.609000000000002</c:v>
                </c:pt>
                <c:pt idx="254">
                  <c:v>18.435300000000002</c:v>
                </c:pt>
                <c:pt idx="255">
                  <c:v>18.4666</c:v>
                </c:pt>
                <c:pt idx="256">
                  <c:v>18.403199999999998</c:v>
                </c:pt>
                <c:pt idx="257">
                  <c:v>18.0669</c:v>
                </c:pt>
                <c:pt idx="258">
                  <c:v>17.916799999999999</c:v>
                </c:pt>
                <c:pt idx="259">
                  <c:v>17.8642</c:v>
                </c:pt>
                <c:pt idx="260">
                  <c:v>17.687000000000001</c:v>
                </c:pt>
                <c:pt idx="261">
                  <c:v>17.661300000000001</c:v>
                </c:pt>
                <c:pt idx="262">
                  <c:v>17.500299999999999</c:v>
                </c:pt>
                <c:pt idx="263">
                  <c:v>17.331099999999999</c:v>
                </c:pt>
                <c:pt idx="264">
                  <c:v>17.042100000000001</c:v>
                </c:pt>
                <c:pt idx="265">
                  <c:v>16.7896</c:v>
                </c:pt>
                <c:pt idx="266">
                  <c:v>16.5977</c:v>
                </c:pt>
                <c:pt idx="267">
                  <c:v>16.4527</c:v>
                </c:pt>
                <c:pt idx="268">
                  <c:v>16.4786</c:v>
                </c:pt>
                <c:pt idx="269">
                  <c:v>16.6813</c:v>
                </c:pt>
                <c:pt idx="270">
                  <c:v>16.754200000000001</c:v>
                </c:pt>
                <c:pt idx="271">
                  <c:v>16.639600000000002</c:v>
                </c:pt>
                <c:pt idx="272">
                  <c:v>16.330200000000001</c:v>
                </c:pt>
                <c:pt idx="273">
                  <c:v>15.8933</c:v>
                </c:pt>
                <c:pt idx="274">
                  <c:v>16.109400000000001</c:v>
                </c:pt>
                <c:pt idx="275">
                  <c:v>16.2469</c:v>
                </c:pt>
                <c:pt idx="276">
                  <c:v>16.291599999999999</c:v>
                </c:pt>
                <c:pt idx="277">
                  <c:v>16.749700000000001</c:v>
                </c:pt>
                <c:pt idx="278">
                  <c:v>16.458600000000001</c:v>
                </c:pt>
                <c:pt idx="279">
                  <c:v>16.627700000000001</c:v>
                </c:pt>
                <c:pt idx="280">
                  <c:v>16.465699999999998</c:v>
                </c:pt>
                <c:pt idx="281">
                  <c:v>16.181000000000001</c:v>
                </c:pt>
                <c:pt idx="282">
                  <c:v>16.2286</c:v>
                </c:pt>
                <c:pt idx="283">
                  <c:v>15.8446</c:v>
                </c:pt>
                <c:pt idx="284">
                  <c:v>15.7464</c:v>
                </c:pt>
                <c:pt idx="285">
                  <c:v>15.0646</c:v>
                </c:pt>
                <c:pt idx="286">
                  <c:v>15.4527</c:v>
                </c:pt>
                <c:pt idx="287">
                  <c:v>15.621700000000001</c:v>
                </c:pt>
                <c:pt idx="288">
                  <c:v>15.731199999999999</c:v>
                </c:pt>
                <c:pt idx="289">
                  <c:v>16.051200000000001</c:v>
                </c:pt>
                <c:pt idx="290">
                  <c:v>16.021899999999999</c:v>
                </c:pt>
                <c:pt idx="291">
                  <c:v>15.8589</c:v>
                </c:pt>
                <c:pt idx="292">
                  <c:v>15.8847</c:v>
                </c:pt>
                <c:pt idx="293">
                  <c:v>15.790800000000001</c:v>
                </c:pt>
                <c:pt idx="294">
                  <c:v>15.461399999999999</c:v>
                </c:pt>
                <c:pt idx="295">
                  <c:v>15.270799999999999</c:v>
                </c:pt>
                <c:pt idx="296">
                  <c:v>15.5062</c:v>
                </c:pt>
                <c:pt idx="297">
                  <c:v>15.0579</c:v>
                </c:pt>
                <c:pt idx="298">
                  <c:v>15.3949</c:v>
                </c:pt>
                <c:pt idx="299">
                  <c:v>15.341900000000001</c:v>
                </c:pt>
                <c:pt idx="300">
                  <c:v>16.682200000000002</c:v>
                </c:pt>
                <c:pt idx="301">
                  <c:v>16.192699999999999</c:v>
                </c:pt>
                <c:pt idx="302">
                  <c:v>16.149999999999999</c:v>
                </c:pt>
                <c:pt idx="303">
                  <c:v>15.777699999999999</c:v>
                </c:pt>
                <c:pt idx="304">
                  <c:v>15.773199999999999</c:v>
                </c:pt>
                <c:pt idx="305">
                  <c:v>15.2707</c:v>
                </c:pt>
                <c:pt idx="306">
                  <c:v>14.7841</c:v>
                </c:pt>
                <c:pt idx="307">
                  <c:v>14.427099999999999</c:v>
                </c:pt>
                <c:pt idx="308">
                  <c:v>14.0495</c:v>
                </c:pt>
                <c:pt idx="309">
                  <c:v>15.011100000000001</c:v>
                </c:pt>
                <c:pt idx="310">
                  <c:v>15.158799999999999</c:v>
                </c:pt>
                <c:pt idx="311">
                  <c:v>15.8636</c:v>
                </c:pt>
                <c:pt idx="312">
                  <c:v>15.106199999999999</c:v>
                </c:pt>
                <c:pt idx="313">
                  <c:v>15.6656</c:v>
                </c:pt>
                <c:pt idx="314">
                  <c:v>15.870900000000001</c:v>
                </c:pt>
                <c:pt idx="315">
                  <c:v>15.506600000000001</c:v>
                </c:pt>
                <c:pt idx="316">
                  <c:v>15.0754</c:v>
                </c:pt>
                <c:pt idx="317">
                  <c:v>15.687799999999999</c:v>
                </c:pt>
                <c:pt idx="318">
                  <c:v>15.675599999999999</c:v>
                </c:pt>
                <c:pt idx="319">
                  <c:v>16.362400000000001</c:v>
                </c:pt>
                <c:pt idx="320">
                  <c:v>16.520900000000001</c:v>
                </c:pt>
                <c:pt idx="321">
                  <c:v>16.707000000000001</c:v>
                </c:pt>
                <c:pt idx="322">
                  <c:v>16.5456</c:v>
                </c:pt>
                <c:pt idx="323">
                  <c:v>16.363199999999999</c:v>
                </c:pt>
                <c:pt idx="324">
                  <c:v>16.547499999999999</c:v>
                </c:pt>
                <c:pt idx="325">
                  <c:v>16.3812</c:v>
                </c:pt>
                <c:pt idx="326">
                  <c:v>16.233599999999999</c:v>
                </c:pt>
                <c:pt idx="327">
                  <c:v>16.149699999999999</c:v>
                </c:pt>
                <c:pt idx="328">
                  <c:v>16.196300000000001</c:v>
                </c:pt>
                <c:pt idx="329">
                  <c:v>16.106100000000001</c:v>
                </c:pt>
                <c:pt idx="330">
                  <c:v>16.009</c:v>
                </c:pt>
                <c:pt idx="331">
                  <c:v>16.050699999999999</c:v>
                </c:pt>
                <c:pt idx="332">
                  <c:v>15.8308</c:v>
                </c:pt>
                <c:pt idx="333">
                  <c:v>15.593</c:v>
                </c:pt>
                <c:pt idx="334">
                  <c:v>15.825100000000001</c:v>
                </c:pt>
                <c:pt idx="335">
                  <c:v>16.009399999999999</c:v>
                </c:pt>
                <c:pt idx="336">
                  <c:v>16.017700000000001</c:v>
                </c:pt>
                <c:pt idx="337">
                  <c:v>15.765700000000001</c:v>
                </c:pt>
                <c:pt idx="338">
                  <c:v>15.697100000000001</c:v>
                </c:pt>
                <c:pt idx="339">
                  <c:v>15.6738</c:v>
                </c:pt>
                <c:pt idx="340">
                  <c:v>15.7735</c:v>
                </c:pt>
                <c:pt idx="341">
                  <c:v>15.4359</c:v>
                </c:pt>
                <c:pt idx="342">
                  <c:v>15.4716</c:v>
                </c:pt>
                <c:pt idx="343">
                  <c:v>15.561500000000001</c:v>
                </c:pt>
                <c:pt idx="344">
                  <c:v>15.4781</c:v>
                </c:pt>
                <c:pt idx="345">
                  <c:v>15.1913</c:v>
                </c:pt>
                <c:pt idx="346">
                  <c:v>15.3849</c:v>
                </c:pt>
                <c:pt idx="347">
                  <c:v>15.081</c:v>
                </c:pt>
                <c:pt idx="348">
                  <c:v>16.080400000000001</c:v>
                </c:pt>
                <c:pt idx="349">
                  <c:v>16.2941</c:v>
                </c:pt>
                <c:pt idx="350">
                  <c:v>15.750299999999999</c:v>
                </c:pt>
                <c:pt idx="351">
                  <c:v>16.100999999999999</c:v>
                </c:pt>
                <c:pt idx="352">
                  <c:v>17.321300000000001</c:v>
                </c:pt>
                <c:pt idx="353">
                  <c:v>16.6296</c:v>
                </c:pt>
                <c:pt idx="354">
                  <c:v>17.588799999999999</c:v>
                </c:pt>
                <c:pt idx="355">
                  <c:v>18.497900000000001</c:v>
                </c:pt>
                <c:pt idx="356">
                  <c:v>18.2639</c:v>
                </c:pt>
                <c:pt idx="357">
                  <c:v>18.36</c:v>
                </c:pt>
                <c:pt idx="358">
                  <c:v>18.373200000000001</c:v>
                </c:pt>
                <c:pt idx="359">
                  <c:v>18.167899999999999</c:v>
                </c:pt>
                <c:pt idx="360">
                  <c:v>18.244499999999999</c:v>
                </c:pt>
                <c:pt idx="361">
                  <c:v>18.354700000000001</c:v>
                </c:pt>
                <c:pt idx="362">
                  <c:v>18.210699999999999</c:v>
                </c:pt>
                <c:pt idx="363">
                  <c:v>18.162199999999999</c:v>
                </c:pt>
                <c:pt idx="364">
                  <c:v>17.892900000000001</c:v>
                </c:pt>
                <c:pt idx="365">
                  <c:v>17.746400000000001</c:v>
                </c:pt>
                <c:pt idx="366">
                  <c:v>17.775500000000001</c:v>
                </c:pt>
                <c:pt idx="367">
                  <c:v>17.825099999999999</c:v>
                </c:pt>
                <c:pt idx="368">
                  <c:v>17.801400000000001</c:v>
                </c:pt>
                <c:pt idx="369">
                  <c:v>17.766500000000001</c:v>
                </c:pt>
                <c:pt idx="370">
                  <c:v>17.633199999999999</c:v>
                </c:pt>
                <c:pt idx="371">
                  <c:v>17.6296</c:v>
                </c:pt>
                <c:pt idx="372">
                  <c:v>17.432600000000001</c:v>
                </c:pt>
                <c:pt idx="373">
                  <c:v>17.329000000000001</c:v>
                </c:pt>
                <c:pt idx="374">
                  <c:v>17.328499999999998</c:v>
                </c:pt>
                <c:pt idx="375">
                  <c:v>17.060099999999998</c:v>
                </c:pt>
                <c:pt idx="376">
                  <c:v>17.157599999999999</c:v>
                </c:pt>
                <c:pt idx="377">
                  <c:v>16.912500000000001</c:v>
                </c:pt>
                <c:pt idx="378">
                  <c:v>16.775500000000001</c:v>
                </c:pt>
                <c:pt idx="379">
                  <c:v>16.88</c:v>
                </c:pt>
                <c:pt idx="380">
                  <c:v>17.1341</c:v>
                </c:pt>
                <c:pt idx="381">
                  <c:v>17.087599999999998</c:v>
                </c:pt>
                <c:pt idx="382">
                  <c:v>17.110499999999998</c:v>
                </c:pt>
                <c:pt idx="383">
                  <c:v>16.992599999999999</c:v>
                </c:pt>
                <c:pt idx="384">
                  <c:v>16.726900000000001</c:v>
                </c:pt>
                <c:pt idx="385">
                  <c:v>16.6875</c:v>
                </c:pt>
                <c:pt idx="386">
                  <c:v>16.7804</c:v>
                </c:pt>
                <c:pt idx="387">
                  <c:v>16.7898</c:v>
                </c:pt>
                <c:pt idx="388">
                  <c:v>16.778300000000002</c:v>
                </c:pt>
                <c:pt idx="389">
                  <c:v>16.823399999999999</c:v>
                </c:pt>
                <c:pt idx="390">
                  <c:v>16.662199999999999</c:v>
                </c:pt>
                <c:pt idx="391">
                  <c:v>16.436599999999999</c:v>
                </c:pt>
                <c:pt idx="392">
                  <c:v>16.5002</c:v>
                </c:pt>
                <c:pt idx="393">
                  <c:v>16.542300000000001</c:v>
                </c:pt>
                <c:pt idx="394">
                  <c:v>16.462800000000001</c:v>
                </c:pt>
                <c:pt idx="395">
                  <c:v>16.2624</c:v>
                </c:pt>
                <c:pt idx="396">
                  <c:v>16.150200000000002</c:v>
                </c:pt>
                <c:pt idx="397">
                  <c:v>16.321000000000002</c:v>
                </c:pt>
                <c:pt idx="398">
                  <c:v>16.396999999999998</c:v>
                </c:pt>
                <c:pt idx="399">
                  <c:v>16.271799999999999</c:v>
                </c:pt>
                <c:pt idx="400">
                  <c:v>16.5913</c:v>
                </c:pt>
                <c:pt idx="401">
                  <c:v>16.566400000000002</c:v>
                </c:pt>
                <c:pt idx="402">
                  <c:v>16.633500000000002</c:v>
                </c:pt>
                <c:pt idx="403">
                  <c:v>16.489799999999999</c:v>
                </c:pt>
                <c:pt idx="404">
                  <c:v>16.377700000000001</c:v>
                </c:pt>
                <c:pt idx="405">
                  <c:v>16.145499999999998</c:v>
                </c:pt>
                <c:pt idx="406">
                  <c:v>17.544599999999999</c:v>
                </c:pt>
                <c:pt idx="407">
                  <c:v>17.504799999999999</c:v>
                </c:pt>
                <c:pt idx="408">
                  <c:v>17.319099999999999</c:v>
                </c:pt>
                <c:pt idx="409">
                  <c:v>17.355699999999999</c:v>
                </c:pt>
                <c:pt idx="410">
                  <c:v>17.398</c:v>
                </c:pt>
                <c:pt idx="411">
                  <c:v>17.072399999999998</c:v>
                </c:pt>
                <c:pt idx="412">
                  <c:v>17.334199999999999</c:v>
                </c:pt>
                <c:pt idx="413">
                  <c:v>17.371200000000002</c:v>
                </c:pt>
                <c:pt idx="414">
                  <c:v>17.396699999999999</c:v>
                </c:pt>
                <c:pt idx="415">
                  <c:v>16.887799999999999</c:v>
                </c:pt>
                <c:pt idx="416">
                  <c:v>17.055499999999999</c:v>
                </c:pt>
                <c:pt idx="417">
                  <c:v>16.807400000000001</c:v>
                </c:pt>
                <c:pt idx="418">
                  <c:v>16.665400000000002</c:v>
                </c:pt>
                <c:pt idx="419">
                  <c:v>16.0549</c:v>
                </c:pt>
                <c:pt idx="420">
                  <c:v>16.3354</c:v>
                </c:pt>
                <c:pt idx="421">
                  <c:v>16.407299999999999</c:v>
                </c:pt>
                <c:pt idx="422">
                  <c:v>16.350999999999999</c:v>
                </c:pt>
                <c:pt idx="423">
                  <c:v>16.4862</c:v>
                </c:pt>
                <c:pt idx="424">
                  <c:v>16.595800000000001</c:v>
                </c:pt>
                <c:pt idx="425">
                  <c:v>16.557600000000001</c:v>
                </c:pt>
                <c:pt idx="426">
                  <c:v>16.402100000000001</c:v>
                </c:pt>
                <c:pt idx="427">
                  <c:v>16.3081</c:v>
                </c:pt>
                <c:pt idx="428">
                  <c:v>16.653600000000001</c:v>
                </c:pt>
                <c:pt idx="429">
                  <c:v>16.569600000000001</c:v>
                </c:pt>
                <c:pt idx="430">
                  <c:v>16.6845</c:v>
                </c:pt>
                <c:pt idx="431">
                  <c:v>16.6859</c:v>
                </c:pt>
                <c:pt idx="432">
                  <c:v>16.6004</c:v>
                </c:pt>
                <c:pt idx="433">
                  <c:v>16.506399999999999</c:v>
                </c:pt>
                <c:pt idx="434">
                  <c:v>16.506599999999999</c:v>
                </c:pt>
                <c:pt idx="435">
                  <c:v>16.413699999999999</c:v>
                </c:pt>
                <c:pt idx="436">
                  <c:v>16.135999999999999</c:v>
                </c:pt>
                <c:pt idx="437">
                  <c:v>15.9354</c:v>
                </c:pt>
                <c:pt idx="438">
                  <c:v>15.4124</c:v>
                </c:pt>
                <c:pt idx="439">
                  <c:v>15.711600000000001</c:v>
                </c:pt>
                <c:pt idx="440">
                  <c:v>15.883599999999999</c:v>
                </c:pt>
                <c:pt idx="441">
                  <c:v>15.907400000000001</c:v>
                </c:pt>
                <c:pt idx="442">
                  <c:v>15.904500000000001</c:v>
                </c:pt>
                <c:pt idx="443">
                  <c:v>15.542199999999999</c:v>
                </c:pt>
                <c:pt idx="444">
                  <c:v>15.513299999999999</c:v>
                </c:pt>
                <c:pt idx="445">
                  <c:v>15.5905</c:v>
                </c:pt>
                <c:pt idx="446">
                  <c:v>15.636799999999999</c:v>
                </c:pt>
                <c:pt idx="447">
                  <c:v>15.7636</c:v>
                </c:pt>
                <c:pt idx="448">
                  <c:v>15.668900000000001</c:v>
                </c:pt>
                <c:pt idx="449">
                  <c:v>15.407</c:v>
                </c:pt>
                <c:pt idx="450">
                  <c:v>15.578200000000001</c:v>
                </c:pt>
                <c:pt idx="451">
                  <c:v>15.282</c:v>
                </c:pt>
                <c:pt idx="452">
                  <c:v>15.4078</c:v>
                </c:pt>
                <c:pt idx="453">
                  <c:v>15.188800000000001</c:v>
                </c:pt>
                <c:pt idx="454">
                  <c:v>15.021100000000001</c:v>
                </c:pt>
                <c:pt idx="455">
                  <c:v>14.577500000000001</c:v>
                </c:pt>
                <c:pt idx="456">
                  <c:v>14.2598</c:v>
                </c:pt>
                <c:pt idx="457">
                  <c:v>15.4678</c:v>
                </c:pt>
                <c:pt idx="458">
                  <c:v>15.556699999999999</c:v>
                </c:pt>
                <c:pt idx="459">
                  <c:v>15.915100000000001</c:v>
                </c:pt>
                <c:pt idx="460">
                  <c:v>15.454599999999999</c:v>
                </c:pt>
                <c:pt idx="461">
                  <c:v>15.1233</c:v>
                </c:pt>
                <c:pt idx="462">
                  <c:v>15.3238</c:v>
                </c:pt>
                <c:pt idx="463">
                  <c:v>16.227</c:v>
                </c:pt>
                <c:pt idx="464">
                  <c:v>16.3627</c:v>
                </c:pt>
                <c:pt idx="465">
                  <c:v>15.9903</c:v>
                </c:pt>
                <c:pt idx="466">
                  <c:v>16.011700000000001</c:v>
                </c:pt>
                <c:pt idx="467">
                  <c:v>16.610399999999998</c:v>
                </c:pt>
                <c:pt idx="468">
                  <c:v>16.593800000000002</c:v>
                </c:pt>
                <c:pt idx="469">
                  <c:v>16.582899999999999</c:v>
                </c:pt>
                <c:pt idx="470">
                  <c:v>16.0688</c:v>
                </c:pt>
                <c:pt idx="471">
                  <c:v>16.705100000000002</c:v>
                </c:pt>
                <c:pt idx="472">
                  <c:v>16.4879</c:v>
                </c:pt>
                <c:pt idx="473">
                  <c:v>16.402799999999999</c:v>
                </c:pt>
                <c:pt idx="474">
                  <c:v>15.9971</c:v>
                </c:pt>
                <c:pt idx="475">
                  <c:v>15.7569</c:v>
                </c:pt>
                <c:pt idx="476">
                  <c:v>15.193300000000001</c:v>
                </c:pt>
                <c:pt idx="477">
                  <c:v>14.979900000000001</c:v>
                </c:pt>
                <c:pt idx="478">
                  <c:v>15.219900000000001</c:v>
                </c:pt>
                <c:pt idx="479">
                  <c:v>15.2141</c:v>
                </c:pt>
                <c:pt idx="480">
                  <c:v>14.8361</c:v>
                </c:pt>
                <c:pt idx="481">
                  <c:v>15.347099999999999</c:v>
                </c:pt>
                <c:pt idx="482">
                  <c:v>15.1906</c:v>
                </c:pt>
                <c:pt idx="483">
                  <c:v>16.106100000000001</c:v>
                </c:pt>
                <c:pt idx="484">
                  <c:v>15.9823</c:v>
                </c:pt>
                <c:pt idx="485">
                  <c:v>16.142600000000002</c:v>
                </c:pt>
                <c:pt idx="486">
                  <c:v>15.8734</c:v>
                </c:pt>
                <c:pt idx="487">
                  <c:v>16.273900000000001</c:v>
                </c:pt>
                <c:pt idx="488">
                  <c:v>15.8483</c:v>
                </c:pt>
                <c:pt idx="489">
                  <c:v>15.836399999999999</c:v>
                </c:pt>
                <c:pt idx="490">
                  <c:v>16.0169</c:v>
                </c:pt>
                <c:pt idx="491">
                  <c:v>16.083100000000002</c:v>
                </c:pt>
                <c:pt idx="492">
                  <c:v>15.9404</c:v>
                </c:pt>
                <c:pt idx="493">
                  <c:v>15.9169</c:v>
                </c:pt>
                <c:pt idx="494">
                  <c:v>16.027999999999999</c:v>
                </c:pt>
                <c:pt idx="495">
                  <c:v>16.178100000000001</c:v>
                </c:pt>
                <c:pt idx="496">
                  <c:v>16.141100000000002</c:v>
                </c:pt>
                <c:pt idx="497">
                  <c:v>16.074400000000001</c:v>
                </c:pt>
                <c:pt idx="498">
                  <c:v>16.014500000000002</c:v>
                </c:pt>
                <c:pt idx="499">
                  <c:v>16.116199999999999</c:v>
                </c:pt>
                <c:pt idx="500">
                  <c:v>15.7209</c:v>
                </c:pt>
                <c:pt idx="501">
                  <c:v>15.8368</c:v>
                </c:pt>
                <c:pt idx="502">
                  <c:v>15.5436</c:v>
                </c:pt>
                <c:pt idx="503">
                  <c:v>15.483599999999999</c:v>
                </c:pt>
                <c:pt idx="504">
                  <c:v>15.910299999999999</c:v>
                </c:pt>
                <c:pt idx="505">
                  <c:v>15.480600000000001</c:v>
                </c:pt>
                <c:pt idx="506">
                  <c:v>15.585900000000001</c:v>
                </c:pt>
                <c:pt idx="507">
                  <c:v>15.8024</c:v>
                </c:pt>
                <c:pt idx="508">
                  <c:v>15.813700000000001</c:v>
                </c:pt>
                <c:pt idx="509">
                  <c:v>17.434999999999999</c:v>
                </c:pt>
                <c:pt idx="510">
                  <c:v>17.042200000000001</c:v>
                </c:pt>
                <c:pt idx="511">
                  <c:v>16.450600000000001</c:v>
                </c:pt>
                <c:pt idx="512">
                  <c:v>16.695799999999998</c:v>
                </c:pt>
                <c:pt idx="513">
                  <c:v>16.258900000000001</c:v>
                </c:pt>
                <c:pt idx="514">
                  <c:v>16.2727</c:v>
                </c:pt>
                <c:pt idx="515">
                  <c:v>16.322199999999999</c:v>
                </c:pt>
                <c:pt idx="516">
                  <c:v>16.547000000000001</c:v>
                </c:pt>
                <c:pt idx="517">
                  <c:v>16.459299999999999</c:v>
                </c:pt>
                <c:pt idx="518">
                  <c:v>15.812900000000001</c:v>
                </c:pt>
                <c:pt idx="519">
                  <c:v>16.329000000000001</c:v>
                </c:pt>
                <c:pt idx="520">
                  <c:v>16.1586</c:v>
                </c:pt>
                <c:pt idx="521">
                  <c:v>16.065100000000001</c:v>
                </c:pt>
                <c:pt idx="522">
                  <c:v>15.883699999999999</c:v>
                </c:pt>
                <c:pt idx="523">
                  <c:v>15.7982</c:v>
                </c:pt>
                <c:pt idx="524">
                  <c:v>15.633599999999999</c:v>
                </c:pt>
                <c:pt idx="525">
                  <c:v>15.183999999999999</c:v>
                </c:pt>
                <c:pt idx="526">
                  <c:v>14.4651</c:v>
                </c:pt>
                <c:pt idx="527">
                  <c:v>14.4975</c:v>
                </c:pt>
                <c:pt idx="528">
                  <c:v>14.9307</c:v>
                </c:pt>
                <c:pt idx="529">
                  <c:v>15.013500000000001</c:v>
                </c:pt>
                <c:pt idx="530">
                  <c:v>15.2529</c:v>
                </c:pt>
                <c:pt idx="531">
                  <c:v>15.055099999999999</c:v>
                </c:pt>
                <c:pt idx="532">
                  <c:v>15.2377</c:v>
                </c:pt>
                <c:pt idx="533">
                  <c:v>15.201499999999999</c:v>
                </c:pt>
                <c:pt idx="534">
                  <c:v>15.0929</c:v>
                </c:pt>
                <c:pt idx="535">
                  <c:v>14.831099999999999</c:v>
                </c:pt>
                <c:pt idx="536">
                  <c:v>14.643700000000001</c:v>
                </c:pt>
                <c:pt idx="537">
                  <c:v>14.5336</c:v>
                </c:pt>
                <c:pt idx="538">
                  <c:v>14.9366</c:v>
                </c:pt>
                <c:pt idx="539">
                  <c:v>14.9847</c:v>
                </c:pt>
                <c:pt idx="540">
                  <c:v>14.923999999999999</c:v>
                </c:pt>
                <c:pt idx="541">
                  <c:v>15.061400000000001</c:v>
                </c:pt>
                <c:pt idx="542">
                  <c:v>14.912100000000001</c:v>
                </c:pt>
                <c:pt idx="543">
                  <c:v>14.9612</c:v>
                </c:pt>
                <c:pt idx="544">
                  <c:v>14.761699999999999</c:v>
                </c:pt>
                <c:pt idx="545">
                  <c:v>14.896100000000001</c:v>
                </c:pt>
                <c:pt idx="546">
                  <c:v>14.702999999999999</c:v>
                </c:pt>
                <c:pt idx="547">
                  <c:v>14.5222</c:v>
                </c:pt>
                <c:pt idx="548">
                  <c:v>14.3536</c:v>
                </c:pt>
                <c:pt idx="549">
                  <c:v>14.3657</c:v>
                </c:pt>
                <c:pt idx="550">
                  <c:v>14.4109</c:v>
                </c:pt>
                <c:pt idx="551">
                  <c:v>14.235300000000001</c:v>
                </c:pt>
                <c:pt idx="552">
                  <c:v>14.280900000000001</c:v>
                </c:pt>
                <c:pt idx="553">
                  <c:v>13.898400000000001</c:v>
                </c:pt>
                <c:pt idx="554">
                  <c:v>14.2743</c:v>
                </c:pt>
                <c:pt idx="555">
                  <c:v>14.139200000000001</c:v>
                </c:pt>
                <c:pt idx="556">
                  <c:v>14.2682</c:v>
                </c:pt>
                <c:pt idx="557">
                  <c:v>14.0657</c:v>
                </c:pt>
                <c:pt idx="558">
                  <c:v>14.3492</c:v>
                </c:pt>
                <c:pt idx="559">
                  <c:v>14.196999999999999</c:v>
                </c:pt>
                <c:pt idx="560">
                  <c:v>13.951700000000001</c:v>
                </c:pt>
                <c:pt idx="561">
                  <c:v>15.235799999999999</c:v>
                </c:pt>
                <c:pt idx="562">
                  <c:v>14.8634</c:v>
                </c:pt>
                <c:pt idx="563">
                  <c:v>14.717499999999999</c:v>
                </c:pt>
                <c:pt idx="564">
                  <c:v>14.7491</c:v>
                </c:pt>
                <c:pt idx="565">
                  <c:v>15.1205</c:v>
                </c:pt>
                <c:pt idx="566">
                  <c:v>15.1416</c:v>
                </c:pt>
                <c:pt idx="567">
                  <c:v>15.020899999999999</c:v>
                </c:pt>
                <c:pt idx="568">
                  <c:v>15.094799999999999</c:v>
                </c:pt>
                <c:pt idx="569">
                  <c:v>14.9069</c:v>
                </c:pt>
                <c:pt idx="570">
                  <c:v>14.516500000000001</c:v>
                </c:pt>
                <c:pt idx="571">
                  <c:v>14.7532</c:v>
                </c:pt>
                <c:pt idx="572">
                  <c:v>14.778499999999999</c:v>
                </c:pt>
                <c:pt idx="573">
                  <c:v>14.7707</c:v>
                </c:pt>
                <c:pt idx="574">
                  <c:v>14.708</c:v>
                </c:pt>
                <c:pt idx="575">
                  <c:v>14.4444</c:v>
                </c:pt>
                <c:pt idx="576">
                  <c:v>14.3512</c:v>
                </c:pt>
                <c:pt idx="577">
                  <c:v>14.3216</c:v>
                </c:pt>
                <c:pt idx="578">
                  <c:v>14.1859</c:v>
                </c:pt>
                <c:pt idx="579">
                  <c:v>13.829800000000001</c:v>
                </c:pt>
                <c:pt idx="580">
                  <c:v>13.7182</c:v>
                </c:pt>
                <c:pt idx="581">
                  <c:v>13.7096</c:v>
                </c:pt>
                <c:pt idx="582">
                  <c:v>13.902799999999999</c:v>
                </c:pt>
                <c:pt idx="583">
                  <c:v>13.7286</c:v>
                </c:pt>
                <c:pt idx="584">
                  <c:v>13.478400000000001</c:v>
                </c:pt>
                <c:pt idx="585">
                  <c:v>13.332100000000001</c:v>
                </c:pt>
                <c:pt idx="586">
                  <c:v>13.5745</c:v>
                </c:pt>
                <c:pt idx="587">
                  <c:v>13.5097</c:v>
                </c:pt>
                <c:pt idx="588">
                  <c:v>13.795500000000001</c:v>
                </c:pt>
                <c:pt idx="589">
                  <c:v>13.939399999999999</c:v>
                </c:pt>
                <c:pt idx="590">
                  <c:v>13.783099999999999</c:v>
                </c:pt>
                <c:pt idx="591">
                  <c:v>13.7507</c:v>
                </c:pt>
                <c:pt idx="592">
                  <c:v>13.6364</c:v>
                </c:pt>
                <c:pt idx="593">
                  <c:v>13.254899999999999</c:v>
                </c:pt>
                <c:pt idx="594">
                  <c:v>13.035299999999999</c:v>
                </c:pt>
                <c:pt idx="595">
                  <c:v>12.941000000000001</c:v>
                </c:pt>
                <c:pt idx="596">
                  <c:v>13.223000000000001</c:v>
                </c:pt>
                <c:pt idx="597">
                  <c:v>13.36</c:v>
                </c:pt>
                <c:pt idx="598">
                  <c:v>13.2826</c:v>
                </c:pt>
                <c:pt idx="599">
                  <c:v>13.428800000000001</c:v>
                </c:pt>
                <c:pt idx="600">
                  <c:v>13.5684</c:v>
                </c:pt>
                <c:pt idx="601">
                  <c:v>13.2879</c:v>
                </c:pt>
                <c:pt idx="602">
                  <c:v>13.125400000000001</c:v>
                </c:pt>
                <c:pt idx="603">
                  <c:v>12.865500000000001</c:v>
                </c:pt>
                <c:pt idx="604">
                  <c:v>12.5763</c:v>
                </c:pt>
                <c:pt idx="605">
                  <c:v>12.831899999999999</c:v>
                </c:pt>
                <c:pt idx="606">
                  <c:v>12.5375</c:v>
                </c:pt>
                <c:pt idx="607">
                  <c:v>12.657299999999999</c:v>
                </c:pt>
                <c:pt idx="608">
                  <c:v>12.549799999999999</c:v>
                </c:pt>
                <c:pt idx="609">
                  <c:v>12.623799999999999</c:v>
                </c:pt>
                <c:pt idx="610">
                  <c:v>12.5334</c:v>
                </c:pt>
                <c:pt idx="611">
                  <c:v>12.238300000000001</c:v>
                </c:pt>
                <c:pt idx="612">
                  <c:v>12.2148</c:v>
                </c:pt>
                <c:pt idx="613">
                  <c:v>13.4261</c:v>
                </c:pt>
                <c:pt idx="614">
                  <c:v>13.4178</c:v>
                </c:pt>
                <c:pt idx="615">
                  <c:v>13.3819</c:v>
                </c:pt>
                <c:pt idx="616">
                  <c:v>13.261799999999999</c:v>
                </c:pt>
                <c:pt idx="617">
                  <c:v>13.0421</c:v>
                </c:pt>
                <c:pt idx="618">
                  <c:v>12.8842</c:v>
                </c:pt>
                <c:pt idx="619">
                  <c:v>12.8325</c:v>
                </c:pt>
                <c:pt idx="620">
                  <c:v>12.2788</c:v>
                </c:pt>
                <c:pt idx="621">
                  <c:v>12.5717</c:v>
                </c:pt>
                <c:pt idx="622">
                  <c:v>12.4169</c:v>
                </c:pt>
                <c:pt idx="623">
                  <c:v>12.454499999999999</c:v>
                </c:pt>
                <c:pt idx="624">
                  <c:v>12.425000000000001</c:v>
                </c:pt>
                <c:pt idx="625">
                  <c:v>12.3614</c:v>
                </c:pt>
                <c:pt idx="626">
                  <c:v>11.920400000000001</c:v>
                </c:pt>
                <c:pt idx="627">
                  <c:v>12.087300000000001</c:v>
                </c:pt>
                <c:pt idx="628">
                  <c:v>12.3659</c:v>
                </c:pt>
                <c:pt idx="629">
                  <c:v>12.3315</c:v>
                </c:pt>
                <c:pt idx="630">
                  <c:v>12.418100000000001</c:v>
                </c:pt>
                <c:pt idx="631">
                  <c:v>12.3201</c:v>
                </c:pt>
                <c:pt idx="632">
                  <c:v>12.611800000000001</c:v>
                </c:pt>
                <c:pt idx="633">
                  <c:v>12.4313</c:v>
                </c:pt>
                <c:pt idx="634">
                  <c:v>12.6485</c:v>
                </c:pt>
                <c:pt idx="635">
                  <c:v>12.7026</c:v>
                </c:pt>
                <c:pt idx="636">
                  <c:v>12.4094</c:v>
                </c:pt>
                <c:pt idx="637">
                  <c:v>12.1286</c:v>
                </c:pt>
                <c:pt idx="638">
                  <c:v>12.1684</c:v>
                </c:pt>
                <c:pt idx="639">
                  <c:v>12.214600000000001</c:v>
                </c:pt>
                <c:pt idx="640">
                  <c:v>12.1053</c:v>
                </c:pt>
                <c:pt idx="641">
                  <c:v>11.976000000000001</c:v>
                </c:pt>
                <c:pt idx="642">
                  <c:v>11.9855</c:v>
                </c:pt>
                <c:pt idx="643">
                  <c:v>11.697100000000001</c:v>
                </c:pt>
                <c:pt idx="644">
                  <c:v>11.527200000000001</c:v>
                </c:pt>
                <c:pt idx="645">
                  <c:v>11.408099999999999</c:v>
                </c:pt>
                <c:pt idx="646">
                  <c:v>11.463100000000001</c:v>
                </c:pt>
                <c:pt idx="647">
                  <c:v>11.2659</c:v>
                </c:pt>
                <c:pt idx="648">
                  <c:v>11.299799999999999</c:v>
                </c:pt>
                <c:pt idx="649">
                  <c:v>11.1487</c:v>
                </c:pt>
                <c:pt idx="650">
                  <c:v>10.727</c:v>
                </c:pt>
                <c:pt idx="651">
                  <c:v>11.0528</c:v>
                </c:pt>
                <c:pt idx="652">
                  <c:v>10.8596</c:v>
                </c:pt>
                <c:pt idx="653">
                  <c:v>11.3529</c:v>
                </c:pt>
                <c:pt idx="654">
                  <c:v>11.4693</c:v>
                </c:pt>
                <c:pt idx="655">
                  <c:v>11.7622</c:v>
                </c:pt>
                <c:pt idx="656">
                  <c:v>11.5899</c:v>
                </c:pt>
                <c:pt idx="657">
                  <c:v>11.5305</c:v>
                </c:pt>
                <c:pt idx="658">
                  <c:v>11.7751</c:v>
                </c:pt>
                <c:pt idx="659">
                  <c:v>11.898</c:v>
                </c:pt>
                <c:pt idx="660">
                  <c:v>11.8195</c:v>
                </c:pt>
                <c:pt idx="661">
                  <c:v>11.9115</c:v>
                </c:pt>
                <c:pt idx="662">
                  <c:v>11.6814</c:v>
                </c:pt>
                <c:pt idx="663">
                  <c:v>11.647399999999999</c:v>
                </c:pt>
                <c:pt idx="664">
                  <c:v>11.574400000000001</c:v>
                </c:pt>
                <c:pt idx="665">
                  <c:v>11.525499999999999</c:v>
                </c:pt>
                <c:pt idx="666">
                  <c:v>11.3611</c:v>
                </c:pt>
                <c:pt idx="667">
                  <c:v>12.6427</c:v>
                </c:pt>
                <c:pt idx="668">
                  <c:v>12.337300000000001</c:v>
                </c:pt>
                <c:pt idx="669">
                  <c:v>12.3832</c:v>
                </c:pt>
                <c:pt idx="670">
                  <c:v>12.0588</c:v>
                </c:pt>
                <c:pt idx="671">
                  <c:v>11.9209</c:v>
                </c:pt>
                <c:pt idx="672">
                  <c:v>11.702199999999999</c:v>
                </c:pt>
                <c:pt idx="673">
                  <c:v>11.7737</c:v>
                </c:pt>
                <c:pt idx="674">
                  <c:v>11.4129</c:v>
                </c:pt>
                <c:pt idx="675">
                  <c:v>11.6782</c:v>
                </c:pt>
                <c:pt idx="676">
                  <c:v>11.590400000000001</c:v>
                </c:pt>
                <c:pt idx="677">
                  <c:v>10.786</c:v>
                </c:pt>
                <c:pt idx="678">
                  <c:v>11.2898</c:v>
                </c:pt>
                <c:pt idx="679">
                  <c:v>11.723699999999999</c:v>
                </c:pt>
                <c:pt idx="680">
                  <c:v>11.6165</c:v>
                </c:pt>
                <c:pt idx="681">
                  <c:v>11.878</c:v>
                </c:pt>
                <c:pt idx="682">
                  <c:v>11.348000000000001</c:v>
                </c:pt>
                <c:pt idx="683">
                  <c:v>11.1248</c:v>
                </c:pt>
                <c:pt idx="684">
                  <c:v>10.4016</c:v>
                </c:pt>
                <c:pt idx="685">
                  <c:v>10.1434</c:v>
                </c:pt>
                <c:pt idx="686">
                  <c:v>10.152699999999999</c:v>
                </c:pt>
                <c:pt idx="687">
                  <c:v>10.856999999999999</c:v>
                </c:pt>
                <c:pt idx="688">
                  <c:v>10.2706</c:v>
                </c:pt>
                <c:pt idx="689">
                  <c:v>10.4213</c:v>
                </c:pt>
                <c:pt idx="690">
                  <c:v>10.436500000000001</c:v>
                </c:pt>
                <c:pt idx="691">
                  <c:v>9.9420000000000002</c:v>
                </c:pt>
                <c:pt idx="692">
                  <c:v>10.370100000000001</c:v>
                </c:pt>
                <c:pt idx="693">
                  <c:v>10.5039</c:v>
                </c:pt>
                <c:pt idx="694">
                  <c:v>11.3317</c:v>
                </c:pt>
                <c:pt idx="695">
                  <c:v>11.7919</c:v>
                </c:pt>
                <c:pt idx="696">
                  <c:v>11.602600000000001</c:v>
                </c:pt>
                <c:pt idx="697">
                  <c:v>11.86</c:v>
                </c:pt>
                <c:pt idx="698">
                  <c:v>11.8062</c:v>
                </c:pt>
                <c:pt idx="699">
                  <c:v>11.1869</c:v>
                </c:pt>
                <c:pt idx="700">
                  <c:v>11.263299999999999</c:v>
                </c:pt>
                <c:pt idx="701">
                  <c:v>11.2494</c:v>
                </c:pt>
                <c:pt idx="702">
                  <c:v>11.496700000000001</c:v>
                </c:pt>
                <c:pt idx="703">
                  <c:v>11.760400000000001</c:v>
                </c:pt>
                <c:pt idx="704">
                  <c:v>11.798500000000001</c:v>
                </c:pt>
                <c:pt idx="705">
                  <c:v>11.833500000000001</c:v>
                </c:pt>
                <c:pt idx="706">
                  <c:v>11.8613</c:v>
                </c:pt>
                <c:pt idx="707">
                  <c:v>12.093999999999999</c:v>
                </c:pt>
                <c:pt idx="708">
                  <c:v>11.9283</c:v>
                </c:pt>
                <c:pt idx="709">
                  <c:v>11.8226</c:v>
                </c:pt>
                <c:pt idx="710">
                  <c:v>11.9268</c:v>
                </c:pt>
                <c:pt idx="711">
                  <c:v>12.027200000000001</c:v>
                </c:pt>
                <c:pt idx="712">
                  <c:v>11.8316</c:v>
                </c:pt>
                <c:pt idx="713">
                  <c:v>11.5467</c:v>
                </c:pt>
                <c:pt idx="714">
                  <c:v>11.807399999999999</c:v>
                </c:pt>
                <c:pt idx="715">
                  <c:v>11.9702</c:v>
                </c:pt>
                <c:pt idx="716">
                  <c:v>11.970700000000001</c:v>
                </c:pt>
                <c:pt idx="717">
                  <c:v>12.193899999999999</c:v>
                </c:pt>
                <c:pt idx="718">
                  <c:v>13.546200000000001</c:v>
                </c:pt>
                <c:pt idx="719">
                  <c:v>13.3653</c:v>
                </c:pt>
                <c:pt idx="720">
                  <c:v>13.0136</c:v>
                </c:pt>
                <c:pt idx="721">
                  <c:v>13.119899999999999</c:v>
                </c:pt>
                <c:pt idx="722">
                  <c:v>13.275700000000001</c:v>
                </c:pt>
                <c:pt idx="723">
                  <c:v>13.1043</c:v>
                </c:pt>
                <c:pt idx="724">
                  <c:v>12.976000000000001</c:v>
                </c:pt>
                <c:pt idx="725">
                  <c:v>12.9619</c:v>
                </c:pt>
                <c:pt idx="726">
                  <c:v>12.86</c:v>
                </c:pt>
                <c:pt idx="727">
                  <c:v>12.848699999999999</c:v>
                </c:pt>
                <c:pt idx="728">
                  <c:v>12.715299999999999</c:v>
                </c:pt>
                <c:pt idx="729">
                  <c:v>12.338699999999999</c:v>
                </c:pt>
                <c:pt idx="730">
                  <c:v>12.451499999999999</c:v>
                </c:pt>
                <c:pt idx="731">
                  <c:v>12.443</c:v>
                </c:pt>
                <c:pt idx="732">
                  <c:v>12.6845</c:v>
                </c:pt>
                <c:pt idx="733">
                  <c:v>12.238799999999999</c:v>
                </c:pt>
                <c:pt idx="734">
                  <c:v>12.2003</c:v>
                </c:pt>
                <c:pt idx="735">
                  <c:v>12.156700000000001</c:v>
                </c:pt>
                <c:pt idx="736">
                  <c:v>12.0321</c:v>
                </c:pt>
                <c:pt idx="737">
                  <c:v>11.834300000000001</c:v>
                </c:pt>
                <c:pt idx="738">
                  <c:v>11.8613</c:v>
                </c:pt>
                <c:pt idx="739">
                  <c:v>11.6393</c:v>
                </c:pt>
                <c:pt idx="740">
                  <c:v>11.4542</c:v>
                </c:pt>
                <c:pt idx="741">
                  <c:v>11.398300000000001</c:v>
                </c:pt>
                <c:pt idx="742">
                  <c:v>10.97</c:v>
                </c:pt>
                <c:pt idx="743">
                  <c:v>11.0322</c:v>
                </c:pt>
                <c:pt idx="744">
                  <c:v>11.096299999999999</c:v>
                </c:pt>
                <c:pt idx="745">
                  <c:v>11.5253</c:v>
                </c:pt>
                <c:pt idx="746">
                  <c:v>11.3117</c:v>
                </c:pt>
                <c:pt idx="747">
                  <c:v>11.317299999999999</c:v>
                </c:pt>
                <c:pt idx="748">
                  <c:v>10.897</c:v>
                </c:pt>
                <c:pt idx="749">
                  <c:v>11.042400000000001</c:v>
                </c:pt>
                <c:pt idx="750">
                  <c:v>10.453099999999999</c:v>
                </c:pt>
                <c:pt idx="751">
                  <c:v>10.996499999999999</c:v>
                </c:pt>
                <c:pt idx="752">
                  <c:v>11.376300000000001</c:v>
                </c:pt>
                <c:pt idx="753">
                  <c:v>11.0998</c:v>
                </c:pt>
                <c:pt idx="754">
                  <c:v>10.8286</c:v>
                </c:pt>
                <c:pt idx="755">
                  <c:v>11.0778</c:v>
                </c:pt>
                <c:pt idx="756">
                  <c:v>11.0626</c:v>
                </c:pt>
                <c:pt idx="757">
                  <c:v>11.556900000000001</c:v>
                </c:pt>
                <c:pt idx="758">
                  <c:v>11.3146</c:v>
                </c:pt>
                <c:pt idx="759">
                  <c:v>12.135899999999999</c:v>
                </c:pt>
                <c:pt idx="760">
                  <c:v>12.5289</c:v>
                </c:pt>
                <c:pt idx="761">
                  <c:v>12.3598</c:v>
                </c:pt>
                <c:pt idx="762">
                  <c:v>12.426600000000001</c:v>
                </c:pt>
                <c:pt idx="763">
                  <c:v>12.261100000000001</c:v>
                </c:pt>
                <c:pt idx="764">
                  <c:v>12.1409</c:v>
                </c:pt>
                <c:pt idx="765">
                  <c:v>12.0557</c:v>
                </c:pt>
                <c:pt idx="766">
                  <c:v>11.951499999999999</c:v>
                </c:pt>
                <c:pt idx="767">
                  <c:v>11.807499999999999</c:v>
                </c:pt>
                <c:pt idx="768">
                  <c:v>11.48</c:v>
                </c:pt>
                <c:pt idx="769">
                  <c:v>11.522</c:v>
                </c:pt>
                <c:pt idx="770">
                  <c:v>13.3475</c:v>
                </c:pt>
                <c:pt idx="771">
                  <c:v>13.223100000000001</c:v>
                </c:pt>
                <c:pt idx="772">
                  <c:v>13.3347</c:v>
                </c:pt>
                <c:pt idx="773">
                  <c:v>13.604900000000001</c:v>
                </c:pt>
                <c:pt idx="774">
                  <c:v>14.2126</c:v>
                </c:pt>
                <c:pt idx="775">
                  <c:v>14.3552</c:v>
                </c:pt>
                <c:pt idx="776">
                  <c:v>14.0128</c:v>
                </c:pt>
                <c:pt idx="777">
                  <c:v>14.164999999999999</c:v>
                </c:pt>
                <c:pt idx="778">
                  <c:v>13.759</c:v>
                </c:pt>
                <c:pt idx="779">
                  <c:v>13.851599999999999</c:v>
                </c:pt>
                <c:pt idx="780">
                  <c:v>13.8431</c:v>
                </c:pt>
                <c:pt idx="781">
                  <c:v>13.6883</c:v>
                </c:pt>
                <c:pt idx="782">
                  <c:v>13.679600000000001</c:v>
                </c:pt>
                <c:pt idx="783">
                  <c:v>13.731</c:v>
                </c:pt>
                <c:pt idx="784">
                  <c:v>13.461</c:v>
                </c:pt>
                <c:pt idx="785">
                  <c:v>13.088699999999999</c:v>
                </c:pt>
                <c:pt idx="786">
                  <c:v>13.638999999999999</c:v>
                </c:pt>
                <c:pt idx="787">
                  <c:v>13.8909</c:v>
                </c:pt>
                <c:pt idx="788">
                  <c:v>13.758900000000001</c:v>
                </c:pt>
                <c:pt idx="789">
                  <c:v>13.172599999999999</c:v>
                </c:pt>
                <c:pt idx="790">
                  <c:v>13.4473</c:v>
                </c:pt>
                <c:pt idx="791">
                  <c:v>13.735799999999999</c:v>
                </c:pt>
                <c:pt idx="792">
                  <c:v>13.4109</c:v>
                </c:pt>
                <c:pt idx="793">
                  <c:v>13.1104</c:v>
                </c:pt>
                <c:pt idx="794">
                  <c:v>13.2859</c:v>
                </c:pt>
                <c:pt idx="795">
                  <c:v>13.2522</c:v>
                </c:pt>
                <c:pt idx="796">
                  <c:v>12.986599999999999</c:v>
                </c:pt>
                <c:pt idx="797">
                  <c:v>13.1012</c:v>
                </c:pt>
                <c:pt idx="798">
                  <c:v>12.811299999999999</c:v>
                </c:pt>
                <c:pt idx="799">
                  <c:v>12.6768</c:v>
                </c:pt>
                <c:pt idx="800">
                  <c:v>12.1646</c:v>
                </c:pt>
                <c:pt idx="801">
                  <c:v>11.4352</c:v>
                </c:pt>
                <c:pt idx="802">
                  <c:v>11.7281</c:v>
                </c:pt>
                <c:pt idx="803">
                  <c:v>12.035299999999999</c:v>
                </c:pt>
                <c:pt idx="804">
                  <c:v>12.0397</c:v>
                </c:pt>
                <c:pt idx="805">
                  <c:v>12.418200000000001</c:v>
                </c:pt>
                <c:pt idx="806">
                  <c:v>12.344799999999999</c:v>
                </c:pt>
                <c:pt idx="807">
                  <c:v>12.222200000000001</c:v>
                </c:pt>
                <c:pt idx="808">
                  <c:v>11.8256</c:v>
                </c:pt>
                <c:pt idx="809">
                  <c:v>11.758800000000001</c:v>
                </c:pt>
                <c:pt idx="810">
                  <c:v>12.309699999999999</c:v>
                </c:pt>
                <c:pt idx="811">
                  <c:v>11.534800000000001</c:v>
                </c:pt>
                <c:pt idx="812">
                  <c:v>11.3689</c:v>
                </c:pt>
                <c:pt idx="813">
                  <c:v>11.3673</c:v>
                </c:pt>
                <c:pt idx="814">
                  <c:v>11.122999999999999</c:v>
                </c:pt>
                <c:pt idx="815">
                  <c:v>10.809200000000001</c:v>
                </c:pt>
                <c:pt idx="816">
                  <c:v>10.4514</c:v>
                </c:pt>
                <c:pt idx="817">
                  <c:v>9.7256999999999998</c:v>
                </c:pt>
                <c:pt idx="818">
                  <c:v>9.4930000000000003</c:v>
                </c:pt>
                <c:pt idx="819">
                  <c:v>8.4839000000000002</c:v>
                </c:pt>
                <c:pt idx="820">
                  <c:v>8.9962999999999997</c:v>
                </c:pt>
                <c:pt idx="821">
                  <c:v>9.3073999999999995</c:v>
                </c:pt>
                <c:pt idx="822">
                  <c:v>12.570399999999999</c:v>
                </c:pt>
                <c:pt idx="823">
                  <c:v>13.032</c:v>
                </c:pt>
                <c:pt idx="824">
                  <c:v>11.9346</c:v>
                </c:pt>
                <c:pt idx="825">
                  <c:v>11.5487</c:v>
                </c:pt>
                <c:pt idx="826">
                  <c:v>11.3522</c:v>
                </c:pt>
                <c:pt idx="827">
                  <c:v>11.6485</c:v>
                </c:pt>
                <c:pt idx="828">
                  <c:v>11.909700000000001</c:v>
                </c:pt>
                <c:pt idx="829">
                  <c:v>11.1846</c:v>
                </c:pt>
                <c:pt idx="830">
                  <c:v>11.32</c:v>
                </c:pt>
                <c:pt idx="831">
                  <c:v>11.006</c:v>
                </c:pt>
                <c:pt idx="832">
                  <c:v>10.654299999999999</c:v>
                </c:pt>
                <c:pt idx="833">
                  <c:v>10.7072</c:v>
                </c:pt>
                <c:pt idx="834">
                  <c:v>9.4129000000000005</c:v>
                </c:pt>
                <c:pt idx="835">
                  <c:v>10.114000000000001</c:v>
                </c:pt>
                <c:pt idx="836">
                  <c:v>10.543799999999999</c:v>
                </c:pt>
                <c:pt idx="837">
                  <c:v>10.6778</c:v>
                </c:pt>
                <c:pt idx="838">
                  <c:v>9.4161999999999999</c:v>
                </c:pt>
                <c:pt idx="839">
                  <c:v>9.7128999999999994</c:v>
                </c:pt>
                <c:pt idx="840">
                  <c:v>9.0484000000000009</c:v>
                </c:pt>
                <c:pt idx="841">
                  <c:v>10.836499999999999</c:v>
                </c:pt>
                <c:pt idx="842">
                  <c:v>11.7858</c:v>
                </c:pt>
                <c:pt idx="843">
                  <c:v>12.084300000000001</c:v>
                </c:pt>
                <c:pt idx="844">
                  <c:v>11.898899999999999</c:v>
                </c:pt>
                <c:pt idx="845">
                  <c:v>11.7994</c:v>
                </c:pt>
                <c:pt idx="846">
                  <c:v>12.1449</c:v>
                </c:pt>
                <c:pt idx="847">
                  <c:v>12.231199999999999</c:v>
                </c:pt>
                <c:pt idx="848">
                  <c:v>12.270200000000001</c:v>
                </c:pt>
                <c:pt idx="849">
                  <c:v>12.219900000000001</c:v>
                </c:pt>
                <c:pt idx="850">
                  <c:v>11.784700000000001</c:v>
                </c:pt>
                <c:pt idx="851">
                  <c:v>11.7178</c:v>
                </c:pt>
                <c:pt idx="852">
                  <c:v>11.6877</c:v>
                </c:pt>
                <c:pt idx="853">
                  <c:v>11.350300000000001</c:v>
                </c:pt>
                <c:pt idx="854">
                  <c:v>11.5283</c:v>
                </c:pt>
                <c:pt idx="855">
                  <c:v>11.5929</c:v>
                </c:pt>
                <c:pt idx="856">
                  <c:v>11.9741</c:v>
                </c:pt>
                <c:pt idx="857">
                  <c:v>12.3514</c:v>
                </c:pt>
                <c:pt idx="858">
                  <c:v>12.370699999999999</c:v>
                </c:pt>
                <c:pt idx="859">
                  <c:v>12.7272</c:v>
                </c:pt>
                <c:pt idx="860">
                  <c:v>12.51</c:v>
                </c:pt>
                <c:pt idx="861">
                  <c:v>12.917999999999999</c:v>
                </c:pt>
                <c:pt idx="862">
                  <c:v>12.5999</c:v>
                </c:pt>
                <c:pt idx="863">
                  <c:v>12.8163</c:v>
                </c:pt>
                <c:pt idx="864">
                  <c:v>12.693199999999999</c:v>
                </c:pt>
                <c:pt idx="865">
                  <c:v>12.601000000000001</c:v>
                </c:pt>
                <c:pt idx="866">
                  <c:v>12.027200000000001</c:v>
                </c:pt>
                <c:pt idx="867">
                  <c:v>12.3543</c:v>
                </c:pt>
                <c:pt idx="868">
                  <c:v>11.881600000000001</c:v>
                </c:pt>
                <c:pt idx="869">
                  <c:v>12.101000000000001</c:v>
                </c:pt>
                <c:pt idx="870">
                  <c:v>11.727</c:v>
                </c:pt>
                <c:pt idx="871">
                  <c:v>11.754</c:v>
                </c:pt>
                <c:pt idx="872">
                  <c:v>12.1053</c:v>
                </c:pt>
                <c:pt idx="873">
                  <c:v>12.202199999999999</c:v>
                </c:pt>
                <c:pt idx="874">
                  <c:v>13.529199999999999</c:v>
                </c:pt>
                <c:pt idx="875">
                  <c:v>13.2782</c:v>
                </c:pt>
                <c:pt idx="876">
                  <c:v>13.8695</c:v>
                </c:pt>
                <c:pt idx="877">
                  <c:v>13.1502</c:v>
                </c:pt>
                <c:pt idx="878">
                  <c:v>13.012600000000001</c:v>
                </c:pt>
                <c:pt idx="879">
                  <c:v>13.6548</c:v>
                </c:pt>
                <c:pt idx="880">
                  <c:v>13.6875</c:v>
                </c:pt>
                <c:pt idx="881">
                  <c:v>14.3216</c:v>
                </c:pt>
                <c:pt idx="882">
                  <c:v>14.444000000000001</c:v>
                </c:pt>
                <c:pt idx="883">
                  <c:v>14.244999999999999</c:v>
                </c:pt>
                <c:pt idx="884">
                  <c:v>14.4956</c:v>
                </c:pt>
                <c:pt idx="885">
                  <c:v>14.235900000000001</c:v>
                </c:pt>
                <c:pt idx="886">
                  <c:v>13.8071</c:v>
                </c:pt>
                <c:pt idx="887">
                  <c:v>13.949400000000001</c:v>
                </c:pt>
                <c:pt idx="888">
                  <c:v>13.842700000000001</c:v>
                </c:pt>
                <c:pt idx="889">
                  <c:v>14.3233</c:v>
                </c:pt>
                <c:pt idx="890">
                  <c:v>14.536099999999999</c:v>
                </c:pt>
                <c:pt idx="891">
                  <c:v>14.1677</c:v>
                </c:pt>
                <c:pt idx="892">
                  <c:v>14.6851</c:v>
                </c:pt>
                <c:pt idx="893">
                  <c:v>14.6286</c:v>
                </c:pt>
                <c:pt idx="894">
                  <c:v>14.3306</c:v>
                </c:pt>
                <c:pt idx="895">
                  <c:v>14.4117</c:v>
                </c:pt>
                <c:pt idx="896">
                  <c:v>13.9986</c:v>
                </c:pt>
                <c:pt idx="897">
                  <c:v>13.7378</c:v>
                </c:pt>
                <c:pt idx="898">
                  <c:v>13.9506</c:v>
                </c:pt>
                <c:pt idx="899">
                  <c:v>14.001899999999999</c:v>
                </c:pt>
                <c:pt idx="900">
                  <c:v>13.6898</c:v>
                </c:pt>
                <c:pt idx="901">
                  <c:v>13.7705</c:v>
                </c:pt>
                <c:pt idx="902">
                  <c:v>13.574299999999999</c:v>
                </c:pt>
                <c:pt idx="903">
                  <c:v>13.838699999999999</c:v>
                </c:pt>
                <c:pt idx="904">
                  <c:v>14.6135</c:v>
                </c:pt>
                <c:pt idx="905">
                  <c:v>14.7719</c:v>
                </c:pt>
                <c:pt idx="906">
                  <c:v>14.557</c:v>
                </c:pt>
                <c:pt idx="907">
                  <c:v>14.3406</c:v>
                </c:pt>
                <c:pt idx="908">
                  <c:v>14.340299999999999</c:v>
                </c:pt>
                <c:pt idx="909">
                  <c:v>14.6526</c:v>
                </c:pt>
                <c:pt idx="910">
                  <c:v>14.403499999999999</c:v>
                </c:pt>
                <c:pt idx="911">
                  <c:v>14.7102</c:v>
                </c:pt>
                <c:pt idx="912">
                  <c:v>14.539</c:v>
                </c:pt>
                <c:pt idx="913">
                  <c:v>14.6349</c:v>
                </c:pt>
                <c:pt idx="914">
                  <c:v>14.4826</c:v>
                </c:pt>
                <c:pt idx="915">
                  <c:v>14.481400000000001</c:v>
                </c:pt>
                <c:pt idx="916">
                  <c:v>14.376200000000001</c:v>
                </c:pt>
                <c:pt idx="917">
                  <c:v>14.3528</c:v>
                </c:pt>
                <c:pt idx="918">
                  <c:v>14.1241</c:v>
                </c:pt>
                <c:pt idx="919">
                  <c:v>13.9961</c:v>
                </c:pt>
                <c:pt idx="920">
                  <c:v>13.795199999999999</c:v>
                </c:pt>
                <c:pt idx="921">
                  <c:v>13.9346</c:v>
                </c:pt>
                <c:pt idx="922">
                  <c:v>13.5223</c:v>
                </c:pt>
                <c:pt idx="923">
                  <c:v>13.670199999999999</c:v>
                </c:pt>
                <c:pt idx="924">
                  <c:v>13.5303</c:v>
                </c:pt>
                <c:pt idx="925">
                  <c:v>14.1317</c:v>
                </c:pt>
                <c:pt idx="926">
                  <c:v>14.1839</c:v>
                </c:pt>
                <c:pt idx="927">
                  <c:v>15.2117</c:v>
                </c:pt>
                <c:pt idx="928">
                  <c:v>15.276899999999999</c:v>
                </c:pt>
                <c:pt idx="929">
                  <c:v>14.945600000000001</c:v>
                </c:pt>
                <c:pt idx="930">
                  <c:v>14.982699999999999</c:v>
                </c:pt>
                <c:pt idx="931">
                  <c:v>14.974500000000001</c:v>
                </c:pt>
                <c:pt idx="932">
                  <c:v>14.715</c:v>
                </c:pt>
                <c:pt idx="933">
                  <c:v>14.7615</c:v>
                </c:pt>
                <c:pt idx="934">
                  <c:v>14.706</c:v>
                </c:pt>
                <c:pt idx="935">
                  <c:v>14.8744</c:v>
                </c:pt>
                <c:pt idx="936">
                  <c:v>14.6774</c:v>
                </c:pt>
                <c:pt idx="937">
                  <c:v>14.536899999999999</c:v>
                </c:pt>
                <c:pt idx="938">
                  <c:v>14.555999999999999</c:v>
                </c:pt>
                <c:pt idx="939">
                  <c:v>14.5854</c:v>
                </c:pt>
                <c:pt idx="940">
                  <c:v>14.3878</c:v>
                </c:pt>
                <c:pt idx="941">
                  <c:v>14.2172</c:v>
                </c:pt>
                <c:pt idx="942">
                  <c:v>14.3307</c:v>
                </c:pt>
                <c:pt idx="943">
                  <c:v>14.2464</c:v>
                </c:pt>
                <c:pt idx="944">
                  <c:v>14.2249</c:v>
                </c:pt>
                <c:pt idx="945">
                  <c:v>14.043699999999999</c:v>
                </c:pt>
                <c:pt idx="946">
                  <c:v>13.877000000000001</c:v>
                </c:pt>
                <c:pt idx="947">
                  <c:v>13.6264</c:v>
                </c:pt>
                <c:pt idx="948">
                  <c:v>13.770099999999999</c:v>
                </c:pt>
                <c:pt idx="949">
                  <c:v>13.576000000000001</c:v>
                </c:pt>
                <c:pt idx="950">
                  <c:v>13.705</c:v>
                </c:pt>
                <c:pt idx="951">
                  <c:v>13.5578</c:v>
                </c:pt>
                <c:pt idx="952">
                  <c:v>13.627599999999999</c:v>
                </c:pt>
                <c:pt idx="953">
                  <c:v>13.2712</c:v>
                </c:pt>
                <c:pt idx="954">
                  <c:v>13.382999999999999</c:v>
                </c:pt>
                <c:pt idx="955">
                  <c:v>13.3657</c:v>
                </c:pt>
                <c:pt idx="956">
                  <c:v>12.9877</c:v>
                </c:pt>
                <c:pt idx="957">
                  <c:v>12.9039</c:v>
                </c:pt>
                <c:pt idx="958">
                  <c:v>13.204499999999999</c:v>
                </c:pt>
                <c:pt idx="959">
                  <c:v>13.2524</c:v>
                </c:pt>
                <c:pt idx="960">
                  <c:v>12.9664</c:v>
                </c:pt>
                <c:pt idx="961">
                  <c:v>13.071400000000001</c:v>
                </c:pt>
                <c:pt idx="962">
                  <c:v>13.101699999999999</c:v>
                </c:pt>
                <c:pt idx="963">
                  <c:v>13.5221</c:v>
                </c:pt>
                <c:pt idx="964">
                  <c:v>13.4605</c:v>
                </c:pt>
                <c:pt idx="965">
                  <c:v>13.302300000000001</c:v>
                </c:pt>
                <c:pt idx="966">
                  <c:v>13.566800000000001</c:v>
                </c:pt>
                <c:pt idx="967">
                  <c:v>13.921900000000001</c:v>
                </c:pt>
                <c:pt idx="968">
                  <c:v>13.757</c:v>
                </c:pt>
                <c:pt idx="969">
                  <c:v>13.787699999999999</c:v>
                </c:pt>
                <c:pt idx="970">
                  <c:v>13.525600000000001</c:v>
                </c:pt>
                <c:pt idx="971">
                  <c:v>13.6234</c:v>
                </c:pt>
                <c:pt idx="972">
                  <c:v>13.6501</c:v>
                </c:pt>
                <c:pt idx="973">
                  <c:v>13.730399999999999</c:v>
                </c:pt>
                <c:pt idx="974">
                  <c:v>13.760400000000001</c:v>
                </c:pt>
                <c:pt idx="975">
                  <c:v>13.506</c:v>
                </c:pt>
                <c:pt idx="976">
                  <c:v>13.5624</c:v>
                </c:pt>
                <c:pt idx="977">
                  <c:v>13.6221</c:v>
                </c:pt>
                <c:pt idx="978">
                  <c:v>13.6006</c:v>
                </c:pt>
                <c:pt idx="979">
                  <c:v>13.455</c:v>
                </c:pt>
                <c:pt idx="980">
                  <c:v>14.564399999999999</c:v>
                </c:pt>
                <c:pt idx="981">
                  <c:v>14.7821</c:v>
                </c:pt>
                <c:pt idx="982">
                  <c:v>14.567399999999999</c:v>
                </c:pt>
                <c:pt idx="983">
                  <c:v>14.924300000000001</c:v>
                </c:pt>
                <c:pt idx="984">
                  <c:v>14.8803</c:v>
                </c:pt>
              </c:numCache>
            </c:numRef>
          </c:val>
          <c:smooth val="0"/>
          <c:extLst>
            <c:ext xmlns:c16="http://schemas.microsoft.com/office/drawing/2014/chart" uri="{C3380CC4-5D6E-409C-BE32-E72D297353CC}">
              <c16:uniqueId val="{00000000-5DD9-4736-84F3-1634385CE230}"/>
            </c:ext>
          </c:extLst>
        </c:ser>
        <c:ser>
          <c:idx val="1"/>
          <c:order val="1"/>
          <c:tx>
            <c:strRef>
              <c:f>'est PE 2'!$U$6</c:f>
              <c:strCache>
                <c:ptCount val="1"/>
                <c:pt idx="0">
                  <c:v>S&amp;P Midcap 400 Index</c:v>
                </c:pt>
              </c:strCache>
            </c:strRef>
          </c:tx>
          <c:spPr>
            <a:ln w="28575" cap="rnd">
              <a:solidFill>
                <a:srgbClr val="FFC000"/>
              </a:solidFill>
              <a:round/>
            </a:ln>
            <a:effectLst/>
          </c:spPr>
          <c:marker>
            <c:symbol val="none"/>
          </c:marker>
          <c:cat>
            <c:numRef>
              <c:f>'est PE 2'!$S$7:$S$991</c:f>
              <c:numCache>
                <c:formatCode>d\.m\.yyyy</c:formatCode>
                <c:ptCount val="985"/>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numCache>
            </c:numRef>
          </c:cat>
          <c:val>
            <c:numRef>
              <c:f>'est PE 2'!$U$7:$U$991</c:f>
              <c:numCache>
                <c:formatCode>0.0</c:formatCode>
                <c:ptCount val="985"/>
                <c:pt idx="0">
                  <c:v>16.154199999999999</c:v>
                </c:pt>
                <c:pt idx="1">
                  <c:v>16.548999999999999</c:v>
                </c:pt>
                <c:pt idx="2">
                  <c:v>15.482699999999999</c:v>
                </c:pt>
                <c:pt idx="3">
                  <c:v>15.4358</c:v>
                </c:pt>
                <c:pt idx="4">
                  <c:v>15.835699999999999</c:v>
                </c:pt>
                <c:pt idx="5">
                  <c:v>15.5542</c:v>
                </c:pt>
                <c:pt idx="6">
                  <c:v>15.3218</c:v>
                </c:pt>
                <c:pt idx="7">
                  <c:v>15.2302</c:v>
                </c:pt>
                <c:pt idx="8">
                  <c:v>15.29</c:v>
                </c:pt>
                <c:pt idx="9">
                  <c:v>14.8865</c:v>
                </c:pt>
                <c:pt idx="10">
                  <c:v>14.357100000000001</c:v>
                </c:pt>
                <c:pt idx="11">
                  <c:v>15.068</c:v>
                </c:pt>
                <c:pt idx="12">
                  <c:v>15.0832</c:v>
                </c:pt>
                <c:pt idx="13">
                  <c:v>14.6206</c:v>
                </c:pt>
                <c:pt idx="14">
                  <c:v>14.2089</c:v>
                </c:pt>
                <c:pt idx="15">
                  <c:v>14.2006</c:v>
                </c:pt>
                <c:pt idx="16">
                  <c:v>14.7248</c:v>
                </c:pt>
                <c:pt idx="17">
                  <c:v>14.3849</c:v>
                </c:pt>
                <c:pt idx="18">
                  <c:v>14.3949</c:v>
                </c:pt>
                <c:pt idx="19">
                  <c:v>13.7903</c:v>
                </c:pt>
                <c:pt idx="20">
                  <c:v>13.9557</c:v>
                </c:pt>
                <c:pt idx="21">
                  <c:v>13.793200000000001</c:v>
                </c:pt>
                <c:pt idx="22">
                  <c:v>13.6252</c:v>
                </c:pt>
                <c:pt idx="23">
                  <c:v>13.7324</c:v>
                </c:pt>
                <c:pt idx="24">
                  <c:v>14.073499999999999</c:v>
                </c:pt>
                <c:pt idx="25">
                  <c:v>14.0633</c:v>
                </c:pt>
                <c:pt idx="26">
                  <c:v>14.2738</c:v>
                </c:pt>
                <c:pt idx="27">
                  <c:v>14.1539</c:v>
                </c:pt>
                <c:pt idx="28">
                  <c:v>13.837300000000001</c:v>
                </c:pt>
                <c:pt idx="29">
                  <c:v>13.669700000000001</c:v>
                </c:pt>
                <c:pt idx="30">
                  <c:v>13.3704</c:v>
                </c:pt>
                <c:pt idx="31">
                  <c:v>13.657</c:v>
                </c:pt>
                <c:pt idx="32">
                  <c:v>14.088100000000001</c:v>
                </c:pt>
                <c:pt idx="33">
                  <c:v>14.347200000000001</c:v>
                </c:pt>
                <c:pt idx="34">
                  <c:v>14.0748</c:v>
                </c:pt>
                <c:pt idx="35">
                  <c:v>13.9171</c:v>
                </c:pt>
                <c:pt idx="36">
                  <c:v>14.0718</c:v>
                </c:pt>
                <c:pt idx="37">
                  <c:v>13.857699999999999</c:v>
                </c:pt>
                <c:pt idx="38">
                  <c:v>15.4343</c:v>
                </c:pt>
                <c:pt idx="39">
                  <c:v>15.2623</c:v>
                </c:pt>
                <c:pt idx="40">
                  <c:v>15.079499999999999</c:v>
                </c:pt>
                <c:pt idx="41">
                  <c:v>14.766</c:v>
                </c:pt>
                <c:pt idx="42">
                  <c:v>14.7135</c:v>
                </c:pt>
                <c:pt idx="43">
                  <c:v>14.4847</c:v>
                </c:pt>
                <c:pt idx="44">
                  <c:v>14.3911</c:v>
                </c:pt>
                <c:pt idx="45">
                  <c:v>14.256</c:v>
                </c:pt>
                <c:pt idx="46">
                  <c:v>14.517799999999999</c:v>
                </c:pt>
                <c:pt idx="47">
                  <c:v>14.5464</c:v>
                </c:pt>
                <c:pt idx="48">
                  <c:v>14.360099999999999</c:v>
                </c:pt>
                <c:pt idx="49">
                  <c:v>13.735099999999999</c:v>
                </c:pt>
                <c:pt idx="50">
                  <c:v>13.664199999999999</c:v>
                </c:pt>
                <c:pt idx="51">
                  <c:v>13.3307</c:v>
                </c:pt>
                <c:pt idx="52">
                  <c:v>13.1967</c:v>
                </c:pt>
                <c:pt idx="53">
                  <c:v>12.6706</c:v>
                </c:pt>
                <c:pt idx="54">
                  <c:v>12.777799999999999</c:v>
                </c:pt>
                <c:pt idx="55">
                  <c:v>11.898</c:v>
                </c:pt>
                <c:pt idx="56">
                  <c:v>12.194800000000001</c:v>
                </c:pt>
                <c:pt idx="57">
                  <c:v>12.414400000000001</c:v>
                </c:pt>
                <c:pt idx="58">
                  <c:v>12.434100000000001</c:v>
                </c:pt>
                <c:pt idx="59">
                  <c:v>12.667999999999999</c:v>
                </c:pt>
                <c:pt idx="60">
                  <c:v>12.676500000000001</c:v>
                </c:pt>
                <c:pt idx="61">
                  <c:v>13.0114</c:v>
                </c:pt>
                <c:pt idx="62">
                  <c:v>13.0426</c:v>
                </c:pt>
                <c:pt idx="63">
                  <c:v>13.5182</c:v>
                </c:pt>
                <c:pt idx="64">
                  <c:v>13.1013</c:v>
                </c:pt>
                <c:pt idx="65">
                  <c:v>13.070399999999999</c:v>
                </c:pt>
                <c:pt idx="66">
                  <c:v>13.4725</c:v>
                </c:pt>
                <c:pt idx="67">
                  <c:v>13.503299999999999</c:v>
                </c:pt>
                <c:pt idx="68">
                  <c:v>13.667</c:v>
                </c:pt>
                <c:pt idx="69">
                  <c:v>13.6387</c:v>
                </c:pt>
                <c:pt idx="70">
                  <c:v>13.4748</c:v>
                </c:pt>
                <c:pt idx="71">
                  <c:v>13.0999</c:v>
                </c:pt>
                <c:pt idx="72">
                  <c:v>13.1686</c:v>
                </c:pt>
                <c:pt idx="73">
                  <c:v>12.5867</c:v>
                </c:pt>
                <c:pt idx="74">
                  <c:v>13.015000000000001</c:v>
                </c:pt>
                <c:pt idx="75">
                  <c:v>12.8056</c:v>
                </c:pt>
                <c:pt idx="76">
                  <c:v>12.6197</c:v>
                </c:pt>
                <c:pt idx="77">
                  <c:v>12.272</c:v>
                </c:pt>
                <c:pt idx="78">
                  <c:v>12.3154</c:v>
                </c:pt>
                <c:pt idx="79">
                  <c:v>12.115</c:v>
                </c:pt>
                <c:pt idx="80">
                  <c:v>12.2288</c:v>
                </c:pt>
                <c:pt idx="81">
                  <c:v>12.414</c:v>
                </c:pt>
                <c:pt idx="82">
                  <c:v>12.418699999999999</c:v>
                </c:pt>
                <c:pt idx="83">
                  <c:v>12.3195</c:v>
                </c:pt>
                <c:pt idx="84">
                  <c:v>12.055199999999999</c:v>
                </c:pt>
                <c:pt idx="85">
                  <c:v>12.307600000000001</c:v>
                </c:pt>
                <c:pt idx="86">
                  <c:v>11.7422</c:v>
                </c:pt>
                <c:pt idx="87">
                  <c:v>11.646000000000001</c:v>
                </c:pt>
                <c:pt idx="88">
                  <c:v>12.019500000000001</c:v>
                </c:pt>
                <c:pt idx="89">
                  <c:v>12.9604</c:v>
                </c:pt>
                <c:pt idx="90">
                  <c:v>12.8147</c:v>
                </c:pt>
                <c:pt idx="91">
                  <c:v>14.7508</c:v>
                </c:pt>
                <c:pt idx="92">
                  <c:v>14.5639</c:v>
                </c:pt>
                <c:pt idx="93">
                  <c:v>14.8902</c:v>
                </c:pt>
                <c:pt idx="94">
                  <c:v>14.292299999999999</c:v>
                </c:pt>
                <c:pt idx="95">
                  <c:v>13.8332</c:v>
                </c:pt>
                <c:pt idx="96">
                  <c:v>13.896599999999999</c:v>
                </c:pt>
                <c:pt idx="97">
                  <c:v>13.309699999999999</c:v>
                </c:pt>
                <c:pt idx="98">
                  <c:v>12.946400000000001</c:v>
                </c:pt>
                <c:pt idx="99">
                  <c:v>12.9489</c:v>
                </c:pt>
                <c:pt idx="100">
                  <c:v>12.908300000000001</c:v>
                </c:pt>
                <c:pt idx="101">
                  <c:v>13.1435</c:v>
                </c:pt>
                <c:pt idx="102">
                  <c:v>13.683299999999999</c:v>
                </c:pt>
                <c:pt idx="103">
                  <c:v>13.6457</c:v>
                </c:pt>
                <c:pt idx="104">
                  <c:v>13.264200000000001</c:v>
                </c:pt>
                <c:pt idx="105">
                  <c:v>13.333299999999999</c:v>
                </c:pt>
                <c:pt idx="106">
                  <c:v>12.5631</c:v>
                </c:pt>
                <c:pt idx="107">
                  <c:v>12.5311</c:v>
                </c:pt>
                <c:pt idx="108">
                  <c:v>11.7858</c:v>
                </c:pt>
                <c:pt idx="109">
                  <c:v>11.471500000000001</c:v>
                </c:pt>
                <c:pt idx="110">
                  <c:v>11.530200000000001</c:v>
                </c:pt>
                <c:pt idx="111">
                  <c:v>10.9358</c:v>
                </c:pt>
                <c:pt idx="112">
                  <c:v>11.070499999999999</c:v>
                </c:pt>
                <c:pt idx="113">
                  <c:v>11.861800000000001</c:v>
                </c:pt>
                <c:pt idx="114">
                  <c:v>12.447800000000001</c:v>
                </c:pt>
                <c:pt idx="115">
                  <c:v>11.947100000000001</c:v>
                </c:pt>
                <c:pt idx="116">
                  <c:v>12.4663</c:v>
                </c:pt>
                <c:pt idx="117">
                  <c:v>12.8119</c:v>
                </c:pt>
                <c:pt idx="118">
                  <c:v>12.999599999999999</c:v>
                </c:pt>
                <c:pt idx="119">
                  <c:v>12.405799999999999</c:v>
                </c:pt>
                <c:pt idx="120">
                  <c:v>12.3703</c:v>
                </c:pt>
                <c:pt idx="121">
                  <c:v>11.7255</c:v>
                </c:pt>
                <c:pt idx="122">
                  <c:v>11.2041</c:v>
                </c:pt>
                <c:pt idx="123">
                  <c:v>11.2096</c:v>
                </c:pt>
                <c:pt idx="124">
                  <c:v>11.2035</c:v>
                </c:pt>
                <c:pt idx="125">
                  <c:v>11.334899999999999</c:v>
                </c:pt>
                <c:pt idx="126">
                  <c:v>10.7622</c:v>
                </c:pt>
                <c:pt idx="127">
                  <c:v>11.6182</c:v>
                </c:pt>
                <c:pt idx="128">
                  <c:v>12.182499999999999</c:v>
                </c:pt>
                <c:pt idx="129">
                  <c:v>12.276899999999999</c:v>
                </c:pt>
                <c:pt idx="130">
                  <c:v>11.515000000000001</c:v>
                </c:pt>
                <c:pt idx="131">
                  <c:v>11.7989</c:v>
                </c:pt>
                <c:pt idx="132">
                  <c:v>12.108700000000001</c:v>
                </c:pt>
                <c:pt idx="133">
                  <c:v>12.168799999999999</c:v>
                </c:pt>
                <c:pt idx="134">
                  <c:v>12.645200000000001</c:v>
                </c:pt>
                <c:pt idx="135">
                  <c:v>12.922000000000001</c:v>
                </c:pt>
                <c:pt idx="136">
                  <c:v>12.831300000000001</c:v>
                </c:pt>
                <c:pt idx="137">
                  <c:v>13.3758</c:v>
                </c:pt>
                <c:pt idx="138">
                  <c:v>13.429399999999999</c:v>
                </c:pt>
                <c:pt idx="139">
                  <c:v>13.4193</c:v>
                </c:pt>
                <c:pt idx="140">
                  <c:v>12.8124</c:v>
                </c:pt>
                <c:pt idx="141">
                  <c:v>13.071099999999999</c:v>
                </c:pt>
                <c:pt idx="142">
                  <c:v>13.367599999999999</c:v>
                </c:pt>
                <c:pt idx="143">
                  <c:v>14.2834</c:v>
                </c:pt>
                <c:pt idx="144">
                  <c:v>14.4224</c:v>
                </c:pt>
                <c:pt idx="145">
                  <c:v>14.2841</c:v>
                </c:pt>
                <c:pt idx="146">
                  <c:v>14.078099999999999</c:v>
                </c:pt>
                <c:pt idx="147">
                  <c:v>14.161099999999999</c:v>
                </c:pt>
                <c:pt idx="148">
                  <c:v>15.2552</c:v>
                </c:pt>
                <c:pt idx="149">
                  <c:v>15.3225</c:v>
                </c:pt>
                <c:pt idx="150">
                  <c:v>15.571300000000001</c:v>
                </c:pt>
                <c:pt idx="151">
                  <c:v>15.372</c:v>
                </c:pt>
                <c:pt idx="152">
                  <c:v>15.421900000000001</c:v>
                </c:pt>
                <c:pt idx="153">
                  <c:v>15.713900000000001</c:v>
                </c:pt>
                <c:pt idx="154">
                  <c:v>15.260999999999999</c:v>
                </c:pt>
                <c:pt idx="155">
                  <c:v>15.6571</c:v>
                </c:pt>
                <c:pt idx="156">
                  <c:v>16.1738</c:v>
                </c:pt>
                <c:pt idx="157">
                  <c:v>16.391500000000001</c:v>
                </c:pt>
                <c:pt idx="158">
                  <c:v>16.417100000000001</c:v>
                </c:pt>
                <c:pt idx="159">
                  <c:v>15.9558</c:v>
                </c:pt>
                <c:pt idx="160">
                  <c:v>16.081499999999998</c:v>
                </c:pt>
                <c:pt idx="161">
                  <c:v>15.8447</c:v>
                </c:pt>
                <c:pt idx="162">
                  <c:v>15.557399999999999</c:v>
                </c:pt>
                <c:pt idx="163">
                  <c:v>15.543100000000001</c:v>
                </c:pt>
                <c:pt idx="164">
                  <c:v>15.6783</c:v>
                </c:pt>
                <c:pt idx="165">
                  <c:v>15.6183</c:v>
                </c:pt>
                <c:pt idx="166">
                  <c:v>15.708299999999999</c:v>
                </c:pt>
                <c:pt idx="167">
                  <c:v>16.1433</c:v>
                </c:pt>
                <c:pt idx="168">
                  <c:v>16.241900000000001</c:v>
                </c:pt>
                <c:pt idx="169">
                  <c:v>15.7682</c:v>
                </c:pt>
                <c:pt idx="170">
                  <c:v>16.1874</c:v>
                </c:pt>
                <c:pt idx="171">
                  <c:v>16.2301</c:v>
                </c:pt>
                <c:pt idx="172">
                  <c:v>16.3018</c:v>
                </c:pt>
                <c:pt idx="173">
                  <c:v>16.2682</c:v>
                </c:pt>
                <c:pt idx="174">
                  <c:v>16.098299999999998</c:v>
                </c:pt>
                <c:pt idx="175">
                  <c:v>16.704000000000001</c:v>
                </c:pt>
                <c:pt idx="176">
                  <c:v>16.7499</c:v>
                </c:pt>
                <c:pt idx="177">
                  <c:v>16.981100000000001</c:v>
                </c:pt>
                <c:pt idx="178">
                  <c:v>16.256699999999999</c:v>
                </c:pt>
                <c:pt idx="179">
                  <c:v>17.229199999999999</c:v>
                </c:pt>
                <c:pt idx="180">
                  <c:v>17.0717</c:v>
                </c:pt>
                <c:pt idx="181">
                  <c:v>17.139600000000002</c:v>
                </c:pt>
                <c:pt idx="182">
                  <c:v>17.0261</c:v>
                </c:pt>
                <c:pt idx="183">
                  <c:v>17.289200000000001</c:v>
                </c:pt>
                <c:pt idx="184">
                  <c:v>17.744700000000002</c:v>
                </c:pt>
                <c:pt idx="185">
                  <c:v>17.6526</c:v>
                </c:pt>
                <c:pt idx="186">
                  <c:v>18.1099</c:v>
                </c:pt>
                <c:pt idx="187">
                  <c:v>18.167400000000001</c:v>
                </c:pt>
                <c:pt idx="188">
                  <c:v>17.917100000000001</c:v>
                </c:pt>
                <c:pt idx="189">
                  <c:v>17.7682</c:v>
                </c:pt>
                <c:pt idx="190">
                  <c:v>17.695499999999999</c:v>
                </c:pt>
                <c:pt idx="191">
                  <c:v>17.881499999999999</c:v>
                </c:pt>
                <c:pt idx="192">
                  <c:v>18.1434</c:v>
                </c:pt>
                <c:pt idx="193">
                  <c:v>17.299700000000001</c:v>
                </c:pt>
                <c:pt idx="194">
                  <c:v>17.336500000000001</c:v>
                </c:pt>
                <c:pt idx="195">
                  <c:v>20.2928</c:v>
                </c:pt>
                <c:pt idx="196">
                  <c:v>20.448899999999998</c:v>
                </c:pt>
                <c:pt idx="197">
                  <c:v>20.1462</c:v>
                </c:pt>
                <c:pt idx="198">
                  <c:v>19.270299999999999</c:v>
                </c:pt>
                <c:pt idx="199">
                  <c:v>20.388500000000001</c:v>
                </c:pt>
                <c:pt idx="200">
                  <c:v>20.217400000000001</c:v>
                </c:pt>
                <c:pt idx="201">
                  <c:v>20.149000000000001</c:v>
                </c:pt>
                <c:pt idx="202">
                  <c:v>19.716699999999999</c:v>
                </c:pt>
                <c:pt idx="203">
                  <c:v>19.769400000000001</c:v>
                </c:pt>
                <c:pt idx="204">
                  <c:v>19.529800000000002</c:v>
                </c:pt>
                <c:pt idx="205">
                  <c:v>19.2469</c:v>
                </c:pt>
                <c:pt idx="206">
                  <c:v>19.305900000000001</c:v>
                </c:pt>
                <c:pt idx="207">
                  <c:v>19.032900000000001</c:v>
                </c:pt>
                <c:pt idx="208">
                  <c:v>18.5501</c:v>
                </c:pt>
                <c:pt idx="209">
                  <c:v>18.331700000000001</c:v>
                </c:pt>
                <c:pt idx="210">
                  <c:v>17.666499999999999</c:v>
                </c:pt>
                <c:pt idx="211">
                  <c:v>16.644200000000001</c:v>
                </c:pt>
                <c:pt idx="212">
                  <c:v>17.867899999999999</c:v>
                </c:pt>
                <c:pt idx="213">
                  <c:v>17.889900000000001</c:v>
                </c:pt>
                <c:pt idx="214">
                  <c:v>17.918299999999999</c:v>
                </c:pt>
                <c:pt idx="215">
                  <c:v>17.0443</c:v>
                </c:pt>
                <c:pt idx="216">
                  <c:v>16.313199999999998</c:v>
                </c:pt>
                <c:pt idx="217">
                  <c:v>16.967300000000002</c:v>
                </c:pt>
                <c:pt idx="218">
                  <c:v>16.8916</c:v>
                </c:pt>
                <c:pt idx="219">
                  <c:v>17.286799999999999</c:v>
                </c:pt>
                <c:pt idx="220">
                  <c:v>17.755099999999999</c:v>
                </c:pt>
                <c:pt idx="221">
                  <c:v>17.476800000000001</c:v>
                </c:pt>
                <c:pt idx="222">
                  <c:v>17.8447</c:v>
                </c:pt>
                <c:pt idx="223">
                  <c:v>17.714500000000001</c:v>
                </c:pt>
                <c:pt idx="224">
                  <c:v>17.108799999999999</c:v>
                </c:pt>
                <c:pt idx="225">
                  <c:v>17.170400000000001</c:v>
                </c:pt>
                <c:pt idx="226">
                  <c:v>17.268699999999999</c:v>
                </c:pt>
                <c:pt idx="227">
                  <c:v>16.678100000000001</c:v>
                </c:pt>
                <c:pt idx="228">
                  <c:v>16.7544</c:v>
                </c:pt>
                <c:pt idx="229">
                  <c:v>16.178899999999999</c:v>
                </c:pt>
                <c:pt idx="230">
                  <c:v>17.004000000000001</c:v>
                </c:pt>
                <c:pt idx="231">
                  <c:v>16.82</c:v>
                </c:pt>
                <c:pt idx="232">
                  <c:v>18.305399999999999</c:v>
                </c:pt>
                <c:pt idx="233">
                  <c:v>17.0303</c:v>
                </c:pt>
                <c:pt idx="234">
                  <c:v>16.333100000000002</c:v>
                </c:pt>
                <c:pt idx="235">
                  <c:v>15.2723</c:v>
                </c:pt>
                <c:pt idx="236">
                  <c:v>16.130099999999999</c:v>
                </c:pt>
                <c:pt idx="237">
                  <c:v>15.0075</c:v>
                </c:pt>
                <c:pt idx="238">
                  <c:v>14.356400000000001</c:v>
                </c:pt>
                <c:pt idx="239">
                  <c:v>14.1296</c:v>
                </c:pt>
                <c:pt idx="240">
                  <c:v>14.0373</c:v>
                </c:pt>
                <c:pt idx="241">
                  <c:v>11.373699999999999</c:v>
                </c:pt>
                <c:pt idx="242">
                  <c:v>11.653499999999999</c:v>
                </c:pt>
                <c:pt idx="243">
                  <c:v>9.9707000000000008</c:v>
                </c:pt>
                <c:pt idx="244">
                  <c:v>11.8735</c:v>
                </c:pt>
                <c:pt idx="245">
                  <c:v>13.6898</c:v>
                </c:pt>
                <c:pt idx="246">
                  <c:v>13.7668</c:v>
                </c:pt>
                <c:pt idx="247">
                  <c:v>17.506599999999999</c:v>
                </c:pt>
                <c:pt idx="248">
                  <c:v>17.558599999999998</c:v>
                </c:pt>
                <c:pt idx="249">
                  <c:v>17.0062</c:v>
                </c:pt>
                <c:pt idx="250">
                  <c:v>16.605799999999999</c:v>
                </c:pt>
                <c:pt idx="251">
                  <c:v>17.079899999999999</c:v>
                </c:pt>
                <c:pt idx="252">
                  <c:v>17.3307</c:v>
                </c:pt>
                <c:pt idx="253">
                  <c:v>16.949300000000001</c:v>
                </c:pt>
                <c:pt idx="254">
                  <c:v>17.0062</c:v>
                </c:pt>
                <c:pt idx="255">
                  <c:v>17.014700000000001</c:v>
                </c:pt>
                <c:pt idx="256">
                  <c:v>17.192399999999999</c:v>
                </c:pt>
                <c:pt idx="257">
                  <c:v>16.855499999999999</c:v>
                </c:pt>
                <c:pt idx="258">
                  <c:v>16.8552</c:v>
                </c:pt>
                <c:pt idx="259">
                  <c:v>16.764600000000002</c:v>
                </c:pt>
                <c:pt idx="260">
                  <c:v>16.549900000000001</c:v>
                </c:pt>
                <c:pt idx="261">
                  <c:v>16.6753</c:v>
                </c:pt>
                <c:pt idx="262">
                  <c:v>16.6309</c:v>
                </c:pt>
                <c:pt idx="263">
                  <c:v>16.4115</c:v>
                </c:pt>
                <c:pt idx="264">
                  <c:v>16.073399999999999</c:v>
                </c:pt>
                <c:pt idx="265">
                  <c:v>15.7791</c:v>
                </c:pt>
                <c:pt idx="266">
                  <c:v>15.5029</c:v>
                </c:pt>
                <c:pt idx="267">
                  <c:v>15.3338</c:v>
                </c:pt>
                <c:pt idx="268">
                  <c:v>15.3531</c:v>
                </c:pt>
                <c:pt idx="269">
                  <c:v>15.279</c:v>
                </c:pt>
                <c:pt idx="270">
                  <c:v>15.472799999999999</c:v>
                </c:pt>
                <c:pt idx="271">
                  <c:v>15.052199999999999</c:v>
                </c:pt>
                <c:pt idx="272">
                  <c:v>14.786</c:v>
                </c:pt>
                <c:pt idx="273">
                  <c:v>14.3992</c:v>
                </c:pt>
                <c:pt idx="274">
                  <c:v>14.6152</c:v>
                </c:pt>
                <c:pt idx="275">
                  <c:v>14.830500000000001</c:v>
                </c:pt>
                <c:pt idx="276">
                  <c:v>14.805199999999999</c:v>
                </c:pt>
                <c:pt idx="277">
                  <c:v>15.173</c:v>
                </c:pt>
                <c:pt idx="278">
                  <c:v>14.754099999999999</c:v>
                </c:pt>
                <c:pt idx="279">
                  <c:v>14.875999999999999</c:v>
                </c:pt>
                <c:pt idx="280">
                  <c:v>14.8643</c:v>
                </c:pt>
                <c:pt idx="281">
                  <c:v>14.7719</c:v>
                </c:pt>
                <c:pt idx="282">
                  <c:v>14.606</c:v>
                </c:pt>
                <c:pt idx="283">
                  <c:v>14.439299999999999</c:v>
                </c:pt>
                <c:pt idx="284">
                  <c:v>14.35</c:v>
                </c:pt>
                <c:pt idx="285">
                  <c:v>13.7278</c:v>
                </c:pt>
                <c:pt idx="286">
                  <c:v>14.107900000000001</c:v>
                </c:pt>
                <c:pt idx="287">
                  <c:v>14.279199999999999</c:v>
                </c:pt>
                <c:pt idx="288">
                  <c:v>14.597799999999999</c:v>
                </c:pt>
                <c:pt idx="289">
                  <c:v>14.929600000000001</c:v>
                </c:pt>
                <c:pt idx="290">
                  <c:v>14.8329</c:v>
                </c:pt>
                <c:pt idx="291">
                  <c:v>14.614000000000001</c:v>
                </c:pt>
                <c:pt idx="292">
                  <c:v>14.703200000000001</c:v>
                </c:pt>
                <c:pt idx="293">
                  <c:v>14.5753</c:v>
                </c:pt>
                <c:pt idx="294">
                  <c:v>14.22</c:v>
                </c:pt>
                <c:pt idx="295">
                  <c:v>13.8887</c:v>
                </c:pt>
                <c:pt idx="296">
                  <c:v>14.247299999999999</c:v>
                </c:pt>
                <c:pt idx="297">
                  <c:v>13.984400000000001</c:v>
                </c:pt>
                <c:pt idx="298">
                  <c:v>14.431699999999999</c:v>
                </c:pt>
                <c:pt idx="299">
                  <c:v>16.281099999999999</c:v>
                </c:pt>
                <c:pt idx="300">
                  <c:v>16.022200000000002</c:v>
                </c:pt>
                <c:pt idx="301">
                  <c:v>15.398400000000001</c:v>
                </c:pt>
                <c:pt idx="302">
                  <c:v>15.2027</c:v>
                </c:pt>
                <c:pt idx="303">
                  <c:v>14.8932</c:v>
                </c:pt>
                <c:pt idx="304">
                  <c:v>14.807399999999999</c:v>
                </c:pt>
                <c:pt idx="305">
                  <c:v>14.315799999999999</c:v>
                </c:pt>
                <c:pt idx="306">
                  <c:v>13.5631</c:v>
                </c:pt>
                <c:pt idx="307">
                  <c:v>13.219799999999999</c:v>
                </c:pt>
                <c:pt idx="308">
                  <c:v>12.9117</c:v>
                </c:pt>
                <c:pt idx="309">
                  <c:v>13.824199999999999</c:v>
                </c:pt>
                <c:pt idx="310">
                  <c:v>14.1858</c:v>
                </c:pt>
                <c:pt idx="311">
                  <c:v>15.0436</c:v>
                </c:pt>
                <c:pt idx="312">
                  <c:v>14.5815</c:v>
                </c:pt>
                <c:pt idx="313">
                  <c:v>14.8367</c:v>
                </c:pt>
                <c:pt idx="314">
                  <c:v>14.987399999999999</c:v>
                </c:pt>
                <c:pt idx="315">
                  <c:v>14.7689</c:v>
                </c:pt>
                <c:pt idx="316">
                  <c:v>14.198700000000001</c:v>
                </c:pt>
                <c:pt idx="317">
                  <c:v>14.705500000000001</c:v>
                </c:pt>
                <c:pt idx="318">
                  <c:v>14.6578</c:v>
                </c:pt>
                <c:pt idx="319">
                  <c:v>15.4503</c:v>
                </c:pt>
                <c:pt idx="320">
                  <c:v>15.853999999999999</c:v>
                </c:pt>
                <c:pt idx="321">
                  <c:v>16.049900000000001</c:v>
                </c:pt>
                <c:pt idx="322">
                  <c:v>16.107099999999999</c:v>
                </c:pt>
                <c:pt idx="323">
                  <c:v>15.922599999999999</c:v>
                </c:pt>
                <c:pt idx="324">
                  <c:v>16.065300000000001</c:v>
                </c:pt>
                <c:pt idx="325">
                  <c:v>15.9811</c:v>
                </c:pt>
                <c:pt idx="326">
                  <c:v>15.882300000000001</c:v>
                </c:pt>
                <c:pt idx="327">
                  <c:v>15.718</c:v>
                </c:pt>
                <c:pt idx="328">
                  <c:v>15.7332</c:v>
                </c:pt>
                <c:pt idx="329">
                  <c:v>15.5733</c:v>
                </c:pt>
                <c:pt idx="330">
                  <c:v>15.749000000000001</c:v>
                </c:pt>
                <c:pt idx="331">
                  <c:v>15.7224</c:v>
                </c:pt>
                <c:pt idx="332">
                  <c:v>15.652900000000001</c:v>
                </c:pt>
                <c:pt idx="333">
                  <c:v>15.3748</c:v>
                </c:pt>
                <c:pt idx="334">
                  <c:v>15.7079</c:v>
                </c:pt>
                <c:pt idx="335">
                  <c:v>15.723100000000001</c:v>
                </c:pt>
                <c:pt idx="336">
                  <c:v>15.771800000000001</c:v>
                </c:pt>
                <c:pt idx="337">
                  <c:v>15.393700000000001</c:v>
                </c:pt>
                <c:pt idx="338">
                  <c:v>15.4748</c:v>
                </c:pt>
                <c:pt idx="339">
                  <c:v>15.4842</c:v>
                </c:pt>
                <c:pt idx="340">
                  <c:v>15.4817</c:v>
                </c:pt>
                <c:pt idx="341">
                  <c:v>15.1884</c:v>
                </c:pt>
                <c:pt idx="342">
                  <c:v>15.1442</c:v>
                </c:pt>
                <c:pt idx="343">
                  <c:v>15.220700000000001</c:v>
                </c:pt>
                <c:pt idx="344">
                  <c:v>15.1196</c:v>
                </c:pt>
                <c:pt idx="345">
                  <c:v>14.849600000000001</c:v>
                </c:pt>
                <c:pt idx="346">
                  <c:v>15.1287</c:v>
                </c:pt>
                <c:pt idx="347">
                  <c:v>14.8614</c:v>
                </c:pt>
                <c:pt idx="348">
                  <c:v>15.6751</c:v>
                </c:pt>
                <c:pt idx="349">
                  <c:v>15.7883</c:v>
                </c:pt>
                <c:pt idx="350">
                  <c:v>15.2957</c:v>
                </c:pt>
                <c:pt idx="351">
                  <c:v>15.4932</c:v>
                </c:pt>
                <c:pt idx="352">
                  <c:v>17.1433</c:v>
                </c:pt>
                <c:pt idx="353">
                  <c:v>16.404399999999999</c:v>
                </c:pt>
                <c:pt idx="354">
                  <c:v>17.326899999999998</c:v>
                </c:pt>
                <c:pt idx="355">
                  <c:v>18.163900000000002</c:v>
                </c:pt>
                <c:pt idx="356">
                  <c:v>18.203099999999999</c:v>
                </c:pt>
                <c:pt idx="357">
                  <c:v>18.296900000000001</c:v>
                </c:pt>
                <c:pt idx="358">
                  <c:v>18.330100000000002</c:v>
                </c:pt>
                <c:pt idx="359">
                  <c:v>18.172699999999999</c:v>
                </c:pt>
                <c:pt idx="360">
                  <c:v>18.243200000000002</c:v>
                </c:pt>
                <c:pt idx="361">
                  <c:v>18.110099999999999</c:v>
                </c:pt>
                <c:pt idx="362">
                  <c:v>18.2182</c:v>
                </c:pt>
                <c:pt idx="363">
                  <c:v>18.288900000000002</c:v>
                </c:pt>
                <c:pt idx="364">
                  <c:v>17.976800000000001</c:v>
                </c:pt>
                <c:pt idx="365">
                  <c:v>17.8048</c:v>
                </c:pt>
                <c:pt idx="366">
                  <c:v>17.6387</c:v>
                </c:pt>
                <c:pt idx="367">
                  <c:v>17.706800000000001</c:v>
                </c:pt>
                <c:pt idx="368">
                  <c:v>17.752800000000001</c:v>
                </c:pt>
                <c:pt idx="369">
                  <c:v>17.706800000000001</c:v>
                </c:pt>
                <c:pt idx="370">
                  <c:v>17.561800000000002</c:v>
                </c:pt>
                <c:pt idx="371">
                  <c:v>17.561599999999999</c:v>
                </c:pt>
                <c:pt idx="372">
                  <c:v>17.3401</c:v>
                </c:pt>
                <c:pt idx="373">
                  <c:v>17.0944</c:v>
                </c:pt>
                <c:pt idx="374">
                  <c:v>17.001000000000001</c:v>
                </c:pt>
                <c:pt idx="375">
                  <c:v>16.647200000000002</c:v>
                </c:pt>
                <c:pt idx="376">
                  <c:v>16.785299999999999</c:v>
                </c:pt>
                <c:pt idx="377">
                  <c:v>16.501100000000001</c:v>
                </c:pt>
                <c:pt idx="378">
                  <c:v>16.3323</c:v>
                </c:pt>
                <c:pt idx="379">
                  <c:v>16.494700000000002</c:v>
                </c:pt>
                <c:pt idx="380">
                  <c:v>16.837499999999999</c:v>
                </c:pt>
                <c:pt idx="381">
                  <c:v>16.966699999999999</c:v>
                </c:pt>
                <c:pt idx="382">
                  <c:v>17.084800000000001</c:v>
                </c:pt>
                <c:pt idx="383">
                  <c:v>16.982199999999999</c:v>
                </c:pt>
                <c:pt idx="384">
                  <c:v>16.8096</c:v>
                </c:pt>
                <c:pt idx="385">
                  <c:v>16.786300000000001</c:v>
                </c:pt>
                <c:pt idx="386">
                  <c:v>16.746700000000001</c:v>
                </c:pt>
                <c:pt idx="387">
                  <c:v>16.9132</c:v>
                </c:pt>
                <c:pt idx="388">
                  <c:v>16.975000000000001</c:v>
                </c:pt>
                <c:pt idx="389">
                  <c:v>16.918900000000001</c:v>
                </c:pt>
                <c:pt idx="390">
                  <c:v>16.738</c:v>
                </c:pt>
                <c:pt idx="391">
                  <c:v>16.601800000000001</c:v>
                </c:pt>
                <c:pt idx="392">
                  <c:v>16.7547</c:v>
                </c:pt>
                <c:pt idx="393">
                  <c:v>16.950900000000001</c:v>
                </c:pt>
                <c:pt idx="394">
                  <c:v>16.9679</c:v>
                </c:pt>
                <c:pt idx="395">
                  <c:v>16.824100000000001</c:v>
                </c:pt>
                <c:pt idx="396">
                  <c:v>16.487400000000001</c:v>
                </c:pt>
                <c:pt idx="397">
                  <c:v>16.797899999999998</c:v>
                </c:pt>
                <c:pt idx="398">
                  <c:v>17.071200000000001</c:v>
                </c:pt>
                <c:pt idx="399">
                  <c:v>16.861499999999999</c:v>
                </c:pt>
                <c:pt idx="400">
                  <c:v>17.170400000000001</c:v>
                </c:pt>
                <c:pt idx="401">
                  <c:v>16.9467</c:v>
                </c:pt>
                <c:pt idx="402">
                  <c:v>17.245999999999999</c:v>
                </c:pt>
                <c:pt idx="403">
                  <c:v>17.423400000000001</c:v>
                </c:pt>
                <c:pt idx="404">
                  <c:v>19.3475</c:v>
                </c:pt>
                <c:pt idx="405">
                  <c:v>19.213000000000001</c:v>
                </c:pt>
                <c:pt idx="406">
                  <c:v>19.0686</c:v>
                </c:pt>
                <c:pt idx="407">
                  <c:v>18.899699999999999</c:v>
                </c:pt>
                <c:pt idx="408">
                  <c:v>18.649100000000001</c:v>
                </c:pt>
                <c:pt idx="409">
                  <c:v>18.773700000000002</c:v>
                </c:pt>
                <c:pt idx="410">
                  <c:v>18.725899999999999</c:v>
                </c:pt>
                <c:pt idx="411">
                  <c:v>18.560099999999998</c:v>
                </c:pt>
                <c:pt idx="412">
                  <c:v>18.6904</c:v>
                </c:pt>
                <c:pt idx="413">
                  <c:v>18.559699999999999</c:v>
                </c:pt>
                <c:pt idx="414">
                  <c:v>18.867699999999999</c:v>
                </c:pt>
                <c:pt idx="415">
                  <c:v>18.0854</c:v>
                </c:pt>
                <c:pt idx="416">
                  <c:v>18.324100000000001</c:v>
                </c:pt>
                <c:pt idx="417">
                  <c:v>17.9438</c:v>
                </c:pt>
                <c:pt idx="418">
                  <c:v>17.4528</c:v>
                </c:pt>
                <c:pt idx="419">
                  <c:v>16.491199999999999</c:v>
                </c:pt>
                <c:pt idx="420">
                  <c:v>16.711300000000001</c:v>
                </c:pt>
                <c:pt idx="421">
                  <c:v>16.973400000000002</c:v>
                </c:pt>
                <c:pt idx="422">
                  <c:v>16.8322</c:v>
                </c:pt>
                <c:pt idx="423">
                  <c:v>16.956700000000001</c:v>
                </c:pt>
                <c:pt idx="424">
                  <c:v>17.1538</c:v>
                </c:pt>
                <c:pt idx="425">
                  <c:v>17.1096</c:v>
                </c:pt>
                <c:pt idx="426">
                  <c:v>16.823599999999999</c:v>
                </c:pt>
                <c:pt idx="427">
                  <c:v>16.8748</c:v>
                </c:pt>
                <c:pt idx="428">
                  <c:v>17.46</c:v>
                </c:pt>
                <c:pt idx="429">
                  <c:v>17.206399999999999</c:v>
                </c:pt>
                <c:pt idx="430">
                  <c:v>17.232399999999998</c:v>
                </c:pt>
                <c:pt idx="431">
                  <c:v>17.158000000000001</c:v>
                </c:pt>
                <c:pt idx="432">
                  <c:v>17.1828</c:v>
                </c:pt>
                <c:pt idx="433">
                  <c:v>17.157499999999999</c:v>
                </c:pt>
                <c:pt idx="434">
                  <c:v>17.061599999999999</c:v>
                </c:pt>
                <c:pt idx="435">
                  <c:v>16.9328</c:v>
                </c:pt>
                <c:pt idx="436">
                  <c:v>16.6798</c:v>
                </c:pt>
                <c:pt idx="437">
                  <c:v>16.419699999999999</c:v>
                </c:pt>
                <c:pt idx="438">
                  <c:v>15.955299999999999</c:v>
                </c:pt>
                <c:pt idx="439">
                  <c:v>16.180299999999999</c:v>
                </c:pt>
                <c:pt idx="440">
                  <c:v>16.350300000000001</c:v>
                </c:pt>
                <c:pt idx="441">
                  <c:v>16.3705</c:v>
                </c:pt>
                <c:pt idx="442">
                  <c:v>16.268599999999999</c:v>
                </c:pt>
                <c:pt idx="443">
                  <c:v>15.815</c:v>
                </c:pt>
                <c:pt idx="444">
                  <c:v>15.7133</c:v>
                </c:pt>
                <c:pt idx="445">
                  <c:v>15.7485</c:v>
                </c:pt>
                <c:pt idx="446">
                  <c:v>15.8017</c:v>
                </c:pt>
                <c:pt idx="447">
                  <c:v>15.9856</c:v>
                </c:pt>
                <c:pt idx="448">
                  <c:v>15.889099999999999</c:v>
                </c:pt>
                <c:pt idx="449">
                  <c:v>15.4786</c:v>
                </c:pt>
                <c:pt idx="450">
                  <c:v>15.773199999999999</c:v>
                </c:pt>
                <c:pt idx="451">
                  <c:v>15.286899999999999</c:v>
                </c:pt>
                <c:pt idx="452">
                  <c:v>15.526999999999999</c:v>
                </c:pt>
                <c:pt idx="453">
                  <c:v>15.276899999999999</c:v>
                </c:pt>
                <c:pt idx="454">
                  <c:v>15.1587</c:v>
                </c:pt>
                <c:pt idx="455">
                  <c:v>14.4726</c:v>
                </c:pt>
                <c:pt idx="456">
                  <c:v>15.754300000000001</c:v>
                </c:pt>
                <c:pt idx="457">
                  <c:v>15.12</c:v>
                </c:pt>
                <c:pt idx="458">
                  <c:v>15.225199999999999</c:v>
                </c:pt>
                <c:pt idx="459">
                  <c:v>15.597300000000001</c:v>
                </c:pt>
                <c:pt idx="460">
                  <c:v>15.075100000000001</c:v>
                </c:pt>
                <c:pt idx="461">
                  <c:v>14.862500000000001</c:v>
                </c:pt>
                <c:pt idx="462">
                  <c:v>15.2461</c:v>
                </c:pt>
                <c:pt idx="463">
                  <c:v>16.267099999999999</c:v>
                </c:pt>
                <c:pt idx="464">
                  <c:v>16.5184</c:v>
                </c:pt>
                <c:pt idx="465">
                  <c:v>16.1326</c:v>
                </c:pt>
                <c:pt idx="466">
                  <c:v>16.188700000000001</c:v>
                </c:pt>
                <c:pt idx="467">
                  <c:v>16.885400000000001</c:v>
                </c:pt>
                <c:pt idx="468">
                  <c:v>17.102599999999999</c:v>
                </c:pt>
                <c:pt idx="469">
                  <c:v>16.8142</c:v>
                </c:pt>
                <c:pt idx="470">
                  <c:v>16.3781</c:v>
                </c:pt>
                <c:pt idx="471">
                  <c:v>17.0535</c:v>
                </c:pt>
                <c:pt idx="472">
                  <c:v>16.713899999999999</c:v>
                </c:pt>
                <c:pt idx="473">
                  <c:v>16.535</c:v>
                </c:pt>
                <c:pt idx="474">
                  <c:v>16.293099999999999</c:v>
                </c:pt>
                <c:pt idx="475">
                  <c:v>16.323799999999999</c:v>
                </c:pt>
                <c:pt idx="476">
                  <c:v>15.6784</c:v>
                </c:pt>
                <c:pt idx="477">
                  <c:v>15.7021</c:v>
                </c:pt>
                <c:pt idx="478">
                  <c:v>15.9796</c:v>
                </c:pt>
                <c:pt idx="479">
                  <c:v>15.968</c:v>
                </c:pt>
                <c:pt idx="480">
                  <c:v>15.609400000000001</c:v>
                </c:pt>
                <c:pt idx="481">
                  <c:v>16.0288</c:v>
                </c:pt>
                <c:pt idx="482">
                  <c:v>15.9712</c:v>
                </c:pt>
                <c:pt idx="483">
                  <c:v>16.8491</c:v>
                </c:pt>
                <c:pt idx="484">
                  <c:v>16.735499999999998</c:v>
                </c:pt>
                <c:pt idx="485">
                  <c:v>16.8612</c:v>
                </c:pt>
                <c:pt idx="486">
                  <c:v>16.478899999999999</c:v>
                </c:pt>
                <c:pt idx="487">
                  <c:v>16.837599999999998</c:v>
                </c:pt>
                <c:pt idx="488">
                  <c:v>16.720800000000001</c:v>
                </c:pt>
                <c:pt idx="489">
                  <c:v>16.6599</c:v>
                </c:pt>
                <c:pt idx="490">
                  <c:v>16.988099999999999</c:v>
                </c:pt>
                <c:pt idx="491">
                  <c:v>17.059799999999999</c:v>
                </c:pt>
                <c:pt idx="492">
                  <c:v>16.9695</c:v>
                </c:pt>
                <c:pt idx="493">
                  <c:v>16.848099999999999</c:v>
                </c:pt>
                <c:pt idx="494">
                  <c:v>16.868200000000002</c:v>
                </c:pt>
                <c:pt idx="495">
                  <c:v>17.053799999999999</c:v>
                </c:pt>
                <c:pt idx="496">
                  <c:v>16.935600000000001</c:v>
                </c:pt>
                <c:pt idx="497">
                  <c:v>16.794</c:v>
                </c:pt>
                <c:pt idx="498">
                  <c:v>16.7454</c:v>
                </c:pt>
                <c:pt idx="499">
                  <c:v>16.914899999999999</c:v>
                </c:pt>
                <c:pt idx="500">
                  <c:v>16.672799999999999</c:v>
                </c:pt>
                <c:pt idx="501">
                  <c:v>16.8185</c:v>
                </c:pt>
                <c:pt idx="502">
                  <c:v>16.6233</c:v>
                </c:pt>
                <c:pt idx="503">
                  <c:v>16.485199999999999</c:v>
                </c:pt>
                <c:pt idx="504">
                  <c:v>16.817</c:v>
                </c:pt>
                <c:pt idx="505">
                  <c:v>16.366399999999999</c:v>
                </c:pt>
                <c:pt idx="506">
                  <c:v>16.294799999999999</c:v>
                </c:pt>
                <c:pt idx="507">
                  <c:v>16.392700000000001</c:v>
                </c:pt>
                <c:pt idx="508">
                  <c:v>18.5426</c:v>
                </c:pt>
                <c:pt idx="509">
                  <c:v>18.240100000000002</c:v>
                </c:pt>
                <c:pt idx="510">
                  <c:v>17.8203</c:v>
                </c:pt>
                <c:pt idx="511">
                  <c:v>17.164999999999999</c:v>
                </c:pt>
                <c:pt idx="512">
                  <c:v>17.1708</c:v>
                </c:pt>
                <c:pt idx="513">
                  <c:v>16.883500000000002</c:v>
                </c:pt>
                <c:pt idx="514">
                  <c:v>16.985900000000001</c:v>
                </c:pt>
                <c:pt idx="515">
                  <c:v>17.013500000000001</c:v>
                </c:pt>
                <c:pt idx="516">
                  <c:v>17.196999999999999</c:v>
                </c:pt>
                <c:pt idx="517">
                  <c:v>16.964099999999998</c:v>
                </c:pt>
                <c:pt idx="518">
                  <c:v>16.336300000000001</c:v>
                </c:pt>
                <c:pt idx="519">
                  <c:v>16.784500000000001</c:v>
                </c:pt>
                <c:pt idx="520">
                  <c:v>16.785</c:v>
                </c:pt>
                <c:pt idx="521">
                  <c:v>16.8005</c:v>
                </c:pt>
                <c:pt idx="522">
                  <c:v>16.6175</c:v>
                </c:pt>
                <c:pt idx="523">
                  <c:v>16.595099999999999</c:v>
                </c:pt>
                <c:pt idx="524">
                  <c:v>16.460100000000001</c:v>
                </c:pt>
                <c:pt idx="525">
                  <c:v>15.924799999999999</c:v>
                </c:pt>
                <c:pt idx="526">
                  <c:v>15.2468</c:v>
                </c:pt>
                <c:pt idx="527">
                  <c:v>14.9573</c:v>
                </c:pt>
                <c:pt idx="528">
                  <c:v>15.581099999999999</c:v>
                </c:pt>
                <c:pt idx="529">
                  <c:v>15.785399999999999</c:v>
                </c:pt>
                <c:pt idx="530">
                  <c:v>16.132899999999999</c:v>
                </c:pt>
                <c:pt idx="531">
                  <c:v>16.160799999999998</c:v>
                </c:pt>
                <c:pt idx="532">
                  <c:v>16.3521</c:v>
                </c:pt>
                <c:pt idx="533">
                  <c:v>16.3598</c:v>
                </c:pt>
                <c:pt idx="534">
                  <c:v>16.203399999999998</c:v>
                </c:pt>
                <c:pt idx="535">
                  <c:v>15.8994</c:v>
                </c:pt>
                <c:pt idx="536">
                  <c:v>15.7197</c:v>
                </c:pt>
                <c:pt idx="537">
                  <c:v>15.5731</c:v>
                </c:pt>
                <c:pt idx="538">
                  <c:v>16.016999999999999</c:v>
                </c:pt>
                <c:pt idx="539">
                  <c:v>16.130099999999999</c:v>
                </c:pt>
                <c:pt idx="540">
                  <c:v>16.152899999999999</c:v>
                </c:pt>
                <c:pt idx="541">
                  <c:v>16.530899999999999</c:v>
                </c:pt>
                <c:pt idx="542">
                  <c:v>16.378399999999999</c:v>
                </c:pt>
                <c:pt idx="543">
                  <c:v>16.381799999999998</c:v>
                </c:pt>
                <c:pt idx="544">
                  <c:v>16.1008</c:v>
                </c:pt>
                <c:pt idx="545">
                  <c:v>16.199400000000001</c:v>
                </c:pt>
                <c:pt idx="546">
                  <c:v>15.831300000000001</c:v>
                </c:pt>
                <c:pt idx="547">
                  <c:v>15.7416</c:v>
                </c:pt>
                <c:pt idx="548">
                  <c:v>15.5421</c:v>
                </c:pt>
                <c:pt idx="549">
                  <c:v>15.570499999999999</c:v>
                </c:pt>
                <c:pt idx="550">
                  <c:v>15.6068</c:v>
                </c:pt>
                <c:pt idx="551">
                  <c:v>15.5938</c:v>
                </c:pt>
                <c:pt idx="552">
                  <c:v>15.652900000000001</c:v>
                </c:pt>
                <c:pt idx="553">
                  <c:v>15.2479</c:v>
                </c:pt>
                <c:pt idx="554">
                  <c:v>15.815899999999999</c:v>
                </c:pt>
                <c:pt idx="555">
                  <c:v>15.728</c:v>
                </c:pt>
                <c:pt idx="556">
                  <c:v>15.877599999999999</c:v>
                </c:pt>
                <c:pt idx="557">
                  <c:v>15.601100000000001</c:v>
                </c:pt>
                <c:pt idx="558">
                  <c:v>15.9084</c:v>
                </c:pt>
                <c:pt idx="559">
                  <c:v>15.678800000000001</c:v>
                </c:pt>
                <c:pt idx="560">
                  <c:v>17.8155</c:v>
                </c:pt>
                <c:pt idx="561">
                  <c:v>17.599299999999999</c:v>
                </c:pt>
                <c:pt idx="562">
                  <c:v>17.0549</c:v>
                </c:pt>
                <c:pt idx="563">
                  <c:v>17.025600000000001</c:v>
                </c:pt>
                <c:pt idx="564">
                  <c:v>16.988800000000001</c:v>
                </c:pt>
                <c:pt idx="565">
                  <c:v>17.435400000000001</c:v>
                </c:pt>
                <c:pt idx="566">
                  <c:v>17.4679</c:v>
                </c:pt>
                <c:pt idx="567">
                  <c:v>17.2654</c:v>
                </c:pt>
                <c:pt idx="568">
                  <c:v>17.3218</c:v>
                </c:pt>
                <c:pt idx="569">
                  <c:v>17.090499999999999</c:v>
                </c:pt>
                <c:pt idx="570">
                  <c:v>16.683299999999999</c:v>
                </c:pt>
                <c:pt idx="571">
                  <c:v>16.961099999999998</c:v>
                </c:pt>
                <c:pt idx="572">
                  <c:v>16.686499999999999</c:v>
                </c:pt>
                <c:pt idx="573">
                  <c:v>16.742599999999999</c:v>
                </c:pt>
                <c:pt idx="574">
                  <c:v>16.774100000000001</c:v>
                </c:pt>
                <c:pt idx="575">
                  <c:v>16.427700000000002</c:v>
                </c:pt>
                <c:pt idx="576">
                  <c:v>16.4344</c:v>
                </c:pt>
                <c:pt idx="577">
                  <c:v>16.470600000000001</c:v>
                </c:pt>
                <c:pt idx="578">
                  <c:v>16.375299999999999</c:v>
                </c:pt>
                <c:pt idx="579">
                  <c:v>15.9604</c:v>
                </c:pt>
                <c:pt idx="580">
                  <c:v>15.901300000000001</c:v>
                </c:pt>
                <c:pt idx="581">
                  <c:v>15.7997</c:v>
                </c:pt>
                <c:pt idx="582">
                  <c:v>16.0715</c:v>
                </c:pt>
                <c:pt idx="583">
                  <c:v>15.8505</c:v>
                </c:pt>
                <c:pt idx="584">
                  <c:v>15.448600000000001</c:v>
                </c:pt>
                <c:pt idx="585">
                  <c:v>15.249599999999999</c:v>
                </c:pt>
                <c:pt idx="586">
                  <c:v>15.664199999999999</c:v>
                </c:pt>
                <c:pt idx="587">
                  <c:v>15.476000000000001</c:v>
                </c:pt>
                <c:pt idx="588">
                  <c:v>15.8939</c:v>
                </c:pt>
                <c:pt idx="589">
                  <c:v>16.0365</c:v>
                </c:pt>
                <c:pt idx="590">
                  <c:v>15.6676</c:v>
                </c:pt>
                <c:pt idx="591">
                  <c:v>15.725199999999999</c:v>
                </c:pt>
                <c:pt idx="592">
                  <c:v>15.5497</c:v>
                </c:pt>
                <c:pt idx="593">
                  <c:v>15.097</c:v>
                </c:pt>
                <c:pt idx="594">
                  <c:v>14.781700000000001</c:v>
                </c:pt>
                <c:pt idx="595">
                  <c:v>14.458399999999999</c:v>
                </c:pt>
                <c:pt idx="596">
                  <c:v>14.8764</c:v>
                </c:pt>
                <c:pt idx="597">
                  <c:v>14.975899999999999</c:v>
                </c:pt>
                <c:pt idx="598">
                  <c:v>15.010999999999999</c:v>
                </c:pt>
                <c:pt idx="599">
                  <c:v>15.0428</c:v>
                </c:pt>
                <c:pt idx="600">
                  <c:v>15.410600000000001</c:v>
                </c:pt>
                <c:pt idx="601">
                  <c:v>15.1454</c:v>
                </c:pt>
                <c:pt idx="602">
                  <c:v>14.8423</c:v>
                </c:pt>
                <c:pt idx="603">
                  <c:v>14.551600000000001</c:v>
                </c:pt>
                <c:pt idx="604">
                  <c:v>14.2606</c:v>
                </c:pt>
                <c:pt idx="605">
                  <c:v>14.642099999999999</c:v>
                </c:pt>
                <c:pt idx="606">
                  <c:v>14.3089</c:v>
                </c:pt>
                <c:pt idx="607">
                  <c:v>14.6892</c:v>
                </c:pt>
                <c:pt idx="608">
                  <c:v>14.4854</c:v>
                </c:pt>
                <c:pt idx="609">
                  <c:v>14.4549</c:v>
                </c:pt>
                <c:pt idx="610">
                  <c:v>14.3262</c:v>
                </c:pt>
                <c:pt idx="611">
                  <c:v>13.8881</c:v>
                </c:pt>
                <c:pt idx="612">
                  <c:v>15.810600000000001</c:v>
                </c:pt>
                <c:pt idx="613">
                  <c:v>15.930099999999999</c:v>
                </c:pt>
                <c:pt idx="614">
                  <c:v>15.8538</c:v>
                </c:pt>
                <c:pt idx="615">
                  <c:v>15.7537</c:v>
                </c:pt>
                <c:pt idx="616">
                  <c:v>15.7704</c:v>
                </c:pt>
                <c:pt idx="617">
                  <c:v>15.442</c:v>
                </c:pt>
                <c:pt idx="618">
                  <c:v>15.179399999999999</c:v>
                </c:pt>
                <c:pt idx="619">
                  <c:v>15.1326</c:v>
                </c:pt>
                <c:pt idx="620">
                  <c:v>14.3736</c:v>
                </c:pt>
                <c:pt idx="621">
                  <c:v>14.6371</c:v>
                </c:pt>
                <c:pt idx="622">
                  <c:v>14.318899999999999</c:v>
                </c:pt>
                <c:pt idx="623">
                  <c:v>14.3653</c:v>
                </c:pt>
                <c:pt idx="624">
                  <c:v>14.308199999999999</c:v>
                </c:pt>
                <c:pt idx="625">
                  <c:v>14.173299999999999</c:v>
                </c:pt>
                <c:pt idx="626">
                  <c:v>13.648999999999999</c:v>
                </c:pt>
                <c:pt idx="627">
                  <c:v>13.8934</c:v>
                </c:pt>
                <c:pt idx="628">
                  <c:v>14.1716</c:v>
                </c:pt>
                <c:pt idx="629">
                  <c:v>13.8706</c:v>
                </c:pt>
                <c:pt idx="630">
                  <c:v>13.978</c:v>
                </c:pt>
                <c:pt idx="631">
                  <c:v>13.769600000000001</c:v>
                </c:pt>
                <c:pt idx="632">
                  <c:v>14.030099999999999</c:v>
                </c:pt>
                <c:pt idx="633">
                  <c:v>13.8131</c:v>
                </c:pt>
                <c:pt idx="634">
                  <c:v>14.0603</c:v>
                </c:pt>
                <c:pt idx="635">
                  <c:v>14.3704</c:v>
                </c:pt>
                <c:pt idx="636">
                  <c:v>14.0692</c:v>
                </c:pt>
                <c:pt idx="637">
                  <c:v>13.6089</c:v>
                </c:pt>
                <c:pt idx="638">
                  <c:v>13.583600000000001</c:v>
                </c:pt>
                <c:pt idx="639">
                  <c:v>13.6768</c:v>
                </c:pt>
                <c:pt idx="640">
                  <c:v>13.455399999999999</c:v>
                </c:pt>
                <c:pt idx="641">
                  <c:v>13.153700000000001</c:v>
                </c:pt>
                <c:pt idx="642">
                  <c:v>13.0619</c:v>
                </c:pt>
                <c:pt idx="643">
                  <c:v>12.8704</c:v>
                </c:pt>
                <c:pt idx="644">
                  <c:v>12.827999999999999</c:v>
                </c:pt>
                <c:pt idx="645">
                  <c:v>12.776999999999999</c:v>
                </c:pt>
                <c:pt idx="646">
                  <c:v>12.7485</c:v>
                </c:pt>
                <c:pt idx="647">
                  <c:v>12.379799999999999</c:v>
                </c:pt>
                <c:pt idx="648">
                  <c:v>12.3665</c:v>
                </c:pt>
                <c:pt idx="649">
                  <c:v>12.4077</c:v>
                </c:pt>
                <c:pt idx="650">
                  <c:v>11.938499999999999</c:v>
                </c:pt>
                <c:pt idx="651">
                  <c:v>12.4506</c:v>
                </c:pt>
                <c:pt idx="652">
                  <c:v>12.0565</c:v>
                </c:pt>
                <c:pt idx="653">
                  <c:v>12.8706</c:v>
                </c:pt>
                <c:pt idx="654">
                  <c:v>12.8698</c:v>
                </c:pt>
                <c:pt idx="655">
                  <c:v>13.3268</c:v>
                </c:pt>
                <c:pt idx="656">
                  <c:v>13.0832</c:v>
                </c:pt>
                <c:pt idx="657">
                  <c:v>12.9138</c:v>
                </c:pt>
                <c:pt idx="658">
                  <c:v>13.2072</c:v>
                </c:pt>
                <c:pt idx="659">
                  <c:v>13.3711</c:v>
                </c:pt>
                <c:pt idx="660">
                  <c:v>13.3339</c:v>
                </c:pt>
                <c:pt idx="661">
                  <c:v>13.472899999999999</c:v>
                </c:pt>
                <c:pt idx="662">
                  <c:v>13.230499999999999</c:v>
                </c:pt>
                <c:pt idx="663">
                  <c:v>13.145300000000001</c:v>
                </c:pt>
                <c:pt idx="664">
                  <c:v>13.3222</c:v>
                </c:pt>
                <c:pt idx="665">
                  <c:v>15.270899999999999</c:v>
                </c:pt>
                <c:pt idx="666">
                  <c:v>14.946</c:v>
                </c:pt>
                <c:pt idx="667">
                  <c:v>15</c:v>
                </c:pt>
                <c:pt idx="668">
                  <c:v>14.4541</c:v>
                </c:pt>
                <c:pt idx="669">
                  <c:v>14.1822</c:v>
                </c:pt>
                <c:pt idx="670">
                  <c:v>13.754099999999999</c:v>
                </c:pt>
                <c:pt idx="671">
                  <c:v>13.508900000000001</c:v>
                </c:pt>
                <c:pt idx="672">
                  <c:v>13.3172</c:v>
                </c:pt>
                <c:pt idx="673">
                  <c:v>13.400600000000001</c:v>
                </c:pt>
                <c:pt idx="674">
                  <c:v>12.906499999999999</c:v>
                </c:pt>
                <c:pt idx="675">
                  <c:v>13.3399</c:v>
                </c:pt>
                <c:pt idx="676">
                  <c:v>13.2546</c:v>
                </c:pt>
                <c:pt idx="677">
                  <c:v>12.214600000000001</c:v>
                </c:pt>
                <c:pt idx="678">
                  <c:v>12.942399999999999</c:v>
                </c:pt>
                <c:pt idx="679">
                  <c:v>13.4032</c:v>
                </c:pt>
                <c:pt idx="680">
                  <c:v>13.446300000000001</c:v>
                </c:pt>
                <c:pt idx="681">
                  <c:v>13.5108</c:v>
                </c:pt>
                <c:pt idx="682">
                  <c:v>12.687900000000001</c:v>
                </c:pt>
                <c:pt idx="683">
                  <c:v>12.502800000000001</c:v>
                </c:pt>
                <c:pt idx="684">
                  <c:v>11.6204</c:v>
                </c:pt>
                <c:pt idx="685">
                  <c:v>11.3293</c:v>
                </c:pt>
                <c:pt idx="686">
                  <c:v>11.4757</c:v>
                </c:pt>
                <c:pt idx="687">
                  <c:v>12.3992</c:v>
                </c:pt>
                <c:pt idx="688">
                  <c:v>11.7361</c:v>
                </c:pt>
                <c:pt idx="689">
                  <c:v>11.823399999999999</c:v>
                </c:pt>
                <c:pt idx="690">
                  <c:v>11.8415</c:v>
                </c:pt>
                <c:pt idx="691">
                  <c:v>11.148400000000001</c:v>
                </c:pt>
                <c:pt idx="692">
                  <c:v>11.9275</c:v>
                </c:pt>
                <c:pt idx="693">
                  <c:v>11.893700000000001</c:v>
                </c:pt>
                <c:pt idx="694">
                  <c:v>13.2997</c:v>
                </c:pt>
                <c:pt idx="695">
                  <c:v>13.917199999999999</c:v>
                </c:pt>
                <c:pt idx="696">
                  <c:v>13.7163</c:v>
                </c:pt>
                <c:pt idx="697">
                  <c:v>14.112</c:v>
                </c:pt>
                <c:pt idx="698">
                  <c:v>13.9528</c:v>
                </c:pt>
                <c:pt idx="699">
                  <c:v>13.268000000000001</c:v>
                </c:pt>
                <c:pt idx="700">
                  <c:v>13.079000000000001</c:v>
                </c:pt>
                <c:pt idx="701">
                  <c:v>13.0586</c:v>
                </c:pt>
                <c:pt idx="702">
                  <c:v>13.5116</c:v>
                </c:pt>
                <c:pt idx="703">
                  <c:v>13.953099999999999</c:v>
                </c:pt>
                <c:pt idx="704">
                  <c:v>13.923999999999999</c:v>
                </c:pt>
                <c:pt idx="705">
                  <c:v>14.0464</c:v>
                </c:pt>
                <c:pt idx="706">
                  <c:v>14.0512</c:v>
                </c:pt>
                <c:pt idx="707">
                  <c:v>14.424099999999999</c:v>
                </c:pt>
                <c:pt idx="708">
                  <c:v>14.264799999999999</c:v>
                </c:pt>
                <c:pt idx="709">
                  <c:v>14.107699999999999</c:v>
                </c:pt>
                <c:pt idx="710">
                  <c:v>14.209099999999999</c:v>
                </c:pt>
                <c:pt idx="711">
                  <c:v>14.3576</c:v>
                </c:pt>
                <c:pt idx="712">
                  <c:v>14.0807</c:v>
                </c:pt>
                <c:pt idx="713">
                  <c:v>13.639900000000001</c:v>
                </c:pt>
                <c:pt idx="714">
                  <c:v>13.8101</c:v>
                </c:pt>
                <c:pt idx="715">
                  <c:v>14.0587</c:v>
                </c:pt>
                <c:pt idx="716">
                  <c:v>13.9925</c:v>
                </c:pt>
                <c:pt idx="717">
                  <c:v>16.8004</c:v>
                </c:pt>
                <c:pt idx="718">
                  <c:v>16.578399999999998</c:v>
                </c:pt>
                <c:pt idx="719">
                  <c:v>16.264399999999998</c:v>
                </c:pt>
                <c:pt idx="720">
                  <c:v>15.7636</c:v>
                </c:pt>
                <c:pt idx="721">
                  <c:v>15.724399999999999</c:v>
                </c:pt>
                <c:pt idx="722">
                  <c:v>16.024999999999999</c:v>
                </c:pt>
                <c:pt idx="723">
                  <c:v>15.6858</c:v>
                </c:pt>
                <c:pt idx="724">
                  <c:v>15.6326</c:v>
                </c:pt>
                <c:pt idx="725">
                  <c:v>15.7096</c:v>
                </c:pt>
                <c:pt idx="726">
                  <c:v>15.6928</c:v>
                </c:pt>
                <c:pt idx="727">
                  <c:v>15.6548</c:v>
                </c:pt>
                <c:pt idx="728">
                  <c:v>15.4709</c:v>
                </c:pt>
                <c:pt idx="729">
                  <c:v>14.9856</c:v>
                </c:pt>
                <c:pt idx="730">
                  <c:v>14.815799999999999</c:v>
                </c:pt>
                <c:pt idx="731">
                  <c:v>14.7347</c:v>
                </c:pt>
                <c:pt idx="732">
                  <c:v>15.0442</c:v>
                </c:pt>
                <c:pt idx="733">
                  <c:v>14.4696</c:v>
                </c:pt>
                <c:pt idx="734">
                  <c:v>14.4376</c:v>
                </c:pt>
                <c:pt idx="735">
                  <c:v>14.3111</c:v>
                </c:pt>
                <c:pt idx="736">
                  <c:v>14.1548</c:v>
                </c:pt>
                <c:pt idx="737">
                  <c:v>13.993600000000001</c:v>
                </c:pt>
                <c:pt idx="738">
                  <c:v>13.8492</c:v>
                </c:pt>
                <c:pt idx="739">
                  <c:v>13.5802</c:v>
                </c:pt>
                <c:pt idx="740">
                  <c:v>13.261200000000001</c:v>
                </c:pt>
                <c:pt idx="741">
                  <c:v>13.3042</c:v>
                </c:pt>
                <c:pt idx="742">
                  <c:v>12.7302</c:v>
                </c:pt>
                <c:pt idx="743">
                  <c:v>12.754200000000001</c:v>
                </c:pt>
                <c:pt idx="744">
                  <c:v>12.720800000000001</c:v>
                </c:pt>
                <c:pt idx="745">
                  <c:v>13.379899999999999</c:v>
                </c:pt>
                <c:pt idx="746">
                  <c:v>13.1724</c:v>
                </c:pt>
                <c:pt idx="747">
                  <c:v>13.248799999999999</c:v>
                </c:pt>
                <c:pt idx="748">
                  <c:v>12.5749</c:v>
                </c:pt>
                <c:pt idx="749">
                  <c:v>12.7606</c:v>
                </c:pt>
                <c:pt idx="750">
                  <c:v>12.0684</c:v>
                </c:pt>
                <c:pt idx="751">
                  <c:v>12.886200000000001</c:v>
                </c:pt>
                <c:pt idx="752">
                  <c:v>13.349</c:v>
                </c:pt>
                <c:pt idx="753">
                  <c:v>13.0688</c:v>
                </c:pt>
                <c:pt idx="754">
                  <c:v>12.6777</c:v>
                </c:pt>
                <c:pt idx="755">
                  <c:v>13.176399999999999</c:v>
                </c:pt>
                <c:pt idx="756">
                  <c:v>12.962999999999999</c:v>
                </c:pt>
                <c:pt idx="757">
                  <c:v>13.6678</c:v>
                </c:pt>
                <c:pt idx="758">
                  <c:v>13.152799999999999</c:v>
                </c:pt>
                <c:pt idx="759">
                  <c:v>14.3765</c:v>
                </c:pt>
                <c:pt idx="760">
                  <c:v>14.980399999999999</c:v>
                </c:pt>
                <c:pt idx="761">
                  <c:v>14.53</c:v>
                </c:pt>
                <c:pt idx="762">
                  <c:v>14.498100000000001</c:v>
                </c:pt>
                <c:pt idx="763">
                  <c:v>14.204800000000001</c:v>
                </c:pt>
                <c:pt idx="764">
                  <c:v>14.009600000000001</c:v>
                </c:pt>
                <c:pt idx="765">
                  <c:v>13.908099999999999</c:v>
                </c:pt>
                <c:pt idx="766">
                  <c:v>13.8797</c:v>
                </c:pt>
                <c:pt idx="767">
                  <c:v>13.6805</c:v>
                </c:pt>
                <c:pt idx="768">
                  <c:v>13.1265</c:v>
                </c:pt>
                <c:pt idx="769">
                  <c:v>15.999599999999999</c:v>
                </c:pt>
                <c:pt idx="770">
                  <c:v>15.456099999999999</c:v>
                </c:pt>
                <c:pt idx="771">
                  <c:v>15.106299999999999</c:v>
                </c:pt>
                <c:pt idx="772">
                  <c:v>15.331300000000001</c:v>
                </c:pt>
                <c:pt idx="773">
                  <c:v>15.8531</c:v>
                </c:pt>
                <c:pt idx="774">
                  <c:v>16.385999999999999</c:v>
                </c:pt>
                <c:pt idx="775">
                  <c:v>16.5855</c:v>
                </c:pt>
                <c:pt idx="776">
                  <c:v>16.0867</c:v>
                </c:pt>
                <c:pt idx="777">
                  <c:v>16.378399999999999</c:v>
                </c:pt>
                <c:pt idx="778">
                  <c:v>15.662000000000001</c:v>
                </c:pt>
                <c:pt idx="779">
                  <c:v>15.451499999999999</c:v>
                </c:pt>
                <c:pt idx="780">
                  <c:v>15.4231</c:v>
                </c:pt>
                <c:pt idx="781">
                  <c:v>15.0006</c:v>
                </c:pt>
                <c:pt idx="782">
                  <c:v>15.0707</c:v>
                </c:pt>
                <c:pt idx="783">
                  <c:v>15.3575</c:v>
                </c:pt>
                <c:pt idx="784">
                  <c:v>15.0382</c:v>
                </c:pt>
                <c:pt idx="785">
                  <c:v>14.5405</c:v>
                </c:pt>
                <c:pt idx="786">
                  <c:v>15.5839</c:v>
                </c:pt>
                <c:pt idx="787">
                  <c:v>15.8065</c:v>
                </c:pt>
                <c:pt idx="788">
                  <c:v>15.718299999999999</c:v>
                </c:pt>
                <c:pt idx="789">
                  <c:v>14.8561</c:v>
                </c:pt>
                <c:pt idx="790">
                  <c:v>15.1958</c:v>
                </c:pt>
                <c:pt idx="791">
                  <c:v>15.670199999999999</c:v>
                </c:pt>
                <c:pt idx="792">
                  <c:v>15.215999999999999</c:v>
                </c:pt>
                <c:pt idx="793">
                  <c:v>14.646100000000001</c:v>
                </c:pt>
                <c:pt idx="794">
                  <c:v>14.8621</c:v>
                </c:pt>
                <c:pt idx="795">
                  <c:v>14.831200000000001</c:v>
                </c:pt>
                <c:pt idx="796">
                  <c:v>14.5406</c:v>
                </c:pt>
                <c:pt idx="797">
                  <c:v>14.7674</c:v>
                </c:pt>
                <c:pt idx="798">
                  <c:v>14.2249</c:v>
                </c:pt>
                <c:pt idx="799">
                  <c:v>14.110300000000001</c:v>
                </c:pt>
                <c:pt idx="800">
                  <c:v>13.442600000000001</c:v>
                </c:pt>
                <c:pt idx="801">
                  <c:v>12.4757</c:v>
                </c:pt>
                <c:pt idx="802">
                  <c:v>12.8443</c:v>
                </c:pt>
                <c:pt idx="803">
                  <c:v>13.1114</c:v>
                </c:pt>
                <c:pt idx="804">
                  <c:v>13.1501</c:v>
                </c:pt>
                <c:pt idx="805">
                  <c:v>13.541</c:v>
                </c:pt>
                <c:pt idx="806">
                  <c:v>13.4969</c:v>
                </c:pt>
                <c:pt idx="807">
                  <c:v>13.086399999999999</c:v>
                </c:pt>
                <c:pt idx="808">
                  <c:v>12.523199999999999</c:v>
                </c:pt>
                <c:pt idx="809">
                  <c:v>12.407400000000001</c:v>
                </c:pt>
                <c:pt idx="810">
                  <c:v>13.331899999999999</c:v>
                </c:pt>
                <c:pt idx="811">
                  <c:v>12.6477</c:v>
                </c:pt>
                <c:pt idx="812">
                  <c:v>12.418100000000001</c:v>
                </c:pt>
                <c:pt idx="813">
                  <c:v>12.243499999999999</c:v>
                </c:pt>
                <c:pt idx="814">
                  <c:v>11.8933</c:v>
                </c:pt>
                <c:pt idx="815">
                  <c:v>11.5261</c:v>
                </c:pt>
                <c:pt idx="816">
                  <c:v>10.9468</c:v>
                </c:pt>
                <c:pt idx="817">
                  <c:v>10.1121</c:v>
                </c:pt>
                <c:pt idx="818">
                  <c:v>9.8543000000000003</c:v>
                </c:pt>
                <c:pt idx="819">
                  <c:v>8.7007999999999992</c:v>
                </c:pt>
                <c:pt idx="820">
                  <c:v>9.4151000000000007</c:v>
                </c:pt>
                <c:pt idx="821">
                  <c:v>11.7491</c:v>
                </c:pt>
                <c:pt idx="822">
                  <c:v>12.575900000000001</c:v>
                </c:pt>
                <c:pt idx="823">
                  <c:v>12.9331</c:v>
                </c:pt>
                <c:pt idx="824">
                  <c:v>11.750500000000001</c:v>
                </c:pt>
                <c:pt idx="825">
                  <c:v>11.340299999999999</c:v>
                </c:pt>
                <c:pt idx="826">
                  <c:v>11.3955</c:v>
                </c:pt>
                <c:pt idx="827">
                  <c:v>11.571199999999999</c:v>
                </c:pt>
                <c:pt idx="828">
                  <c:v>11.741099999999999</c:v>
                </c:pt>
                <c:pt idx="829">
                  <c:v>10.963100000000001</c:v>
                </c:pt>
                <c:pt idx="830">
                  <c:v>11.042199999999999</c:v>
                </c:pt>
                <c:pt idx="831">
                  <c:v>10.3969</c:v>
                </c:pt>
                <c:pt idx="832">
                  <c:v>9.9417000000000009</c:v>
                </c:pt>
                <c:pt idx="833">
                  <c:v>10.0579</c:v>
                </c:pt>
                <c:pt idx="834">
                  <c:v>8.5126000000000008</c:v>
                </c:pt>
                <c:pt idx="835">
                  <c:v>9.5239999999999991</c:v>
                </c:pt>
                <c:pt idx="836">
                  <c:v>10.187200000000001</c:v>
                </c:pt>
                <c:pt idx="837">
                  <c:v>10.4651</c:v>
                </c:pt>
                <c:pt idx="838">
                  <c:v>8.9247999999999994</c:v>
                </c:pt>
                <c:pt idx="839">
                  <c:v>9.4365000000000006</c:v>
                </c:pt>
                <c:pt idx="840">
                  <c:v>9.0333000000000006</c:v>
                </c:pt>
                <c:pt idx="841">
                  <c:v>10.711</c:v>
                </c:pt>
                <c:pt idx="842">
                  <c:v>12.0969</c:v>
                </c:pt>
                <c:pt idx="843">
                  <c:v>12.782999999999999</c:v>
                </c:pt>
                <c:pt idx="844">
                  <c:v>12.452999999999999</c:v>
                </c:pt>
                <c:pt idx="845">
                  <c:v>12.3985</c:v>
                </c:pt>
                <c:pt idx="846">
                  <c:v>12.8421</c:v>
                </c:pt>
                <c:pt idx="847">
                  <c:v>12.759399999999999</c:v>
                </c:pt>
                <c:pt idx="848">
                  <c:v>12.8714</c:v>
                </c:pt>
                <c:pt idx="849">
                  <c:v>12.721399999999999</c:v>
                </c:pt>
                <c:pt idx="850">
                  <c:v>12.455399999999999</c:v>
                </c:pt>
                <c:pt idx="851">
                  <c:v>12.3329</c:v>
                </c:pt>
                <c:pt idx="852">
                  <c:v>12.3141</c:v>
                </c:pt>
                <c:pt idx="853">
                  <c:v>12.1762</c:v>
                </c:pt>
                <c:pt idx="854">
                  <c:v>12.239800000000001</c:v>
                </c:pt>
                <c:pt idx="855">
                  <c:v>12.9398</c:v>
                </c:pt>
                <c:pt idx="856">
                  <c:v>13.4124</c:v>
                </c:pt>
                <c:pt idx="857">
                  <c:v>13.7036</c:v>
                </c:pt>
                <c:pt idx="858">
                  <c:v>13.8346</c:v>
                </c:pt>
                <c:pt idx="859">
                  <c:v>14.182399999999999</c:v>
                </c:pt>
                <c:pt idx="860">
                  <c:v>13.802199999999999</c:v>
                </c:pt>
                <c:pt idx="861">
                  <c:v>14.2392</c:v>
                </c:pt>
                <c:pt idx="862">
                  <c:v>13.802300000000001</c:v>
                </c:pt>
                <c:pt idx="863">
                  <c:v>13.738200000000001</c:v>
                </c:pt>
                <c:pt idx="864">
                  <c:v>13.597</c:v>
                </c:pt>
                <c:pt idx="865">
                  <c:v>13.390700000000001</c:v>
                </c:pt>
                <c:pt idx="866">
                  <c:v>12.7806</c:v>
                </c:pt>
                <c:pt idx="867">
                  <c:v>12.979799999999999</c:v>
                </c:pt>
                <c:pt idx="868">
                  <c:v>12.276899999999999</c:v>
                </c:pt>
                <c:pt idx="869">
                  <c:v>12.3064</c:v>
                </c:pt>
                <c:pt idx="870">
                  <c:v>12.148</c:v>
                </c:pt>
                <c:pt idx="871">
                  <c:v>12.1191</c:v>
                </c:pt>
                <c:pt idx="872">
                  <c:v>12.5441</c:v>
                </c:pt>
                <c:pt idx="873">
                  <c:v>14.628299999999999</c:v>
                </c:pt>
                <c:pt idx="874">
                  <c:v>14.5025</c:v>
                </c:pt>
                <c:pt idx="875">
                  <c:v>14.439</c:v>
                </c:pt>
                <c:pt idx="876">
                  <c:v>14.9194</c:v>
                </c:pt>
                <c:pt idx="877">
                  <c:v>13.885899999999999</c:v>
                </c:pt>
                <c:pt idx="878">
                  <c:v>13.534000000000001</c:v>
                </c:pt>
                <c:pt idx="879">
                  <c:v>14.1136</c:v>
                </c:pt>
                <c:pt idx="880">
                  <c:v>14.424099999999999</c:v>
                </c:pt>
                <c:pt idx="881">
                  <c:v>15.2806</c:v>
                </c:pt>
                <c:pt idx="882">
                  <c:v>15.334300000000001</c:v>
                </c:pt>
                <c:pt idx="883">
                  <c:v>14.9665</c:v>
                </c:pt>
                <c:pt idx="884">
                  <c:v>15.549200000000001</c:v>
                </c:pt>
                <c:pt idx="885">
                  <c:v>15.1868</c:v>
                </c:pt>
                <c:pt idx="886">
                  <c:v>14.731</c:v>
                </c:pt>
                <c:pt idx="887">
                  <c:v>14.1533</c:v>
                </c:pt>
                <c:pt idx="888">
                  <c:v>14.304600000000001</c:v>
                </c:pt>
                <c:pt idx="889">
                  <c:v>15.7668</c:v>
                </c:pt>
                <c:pt idx="890">
                  <c:v>15.835699999999999</c:v>
                </c:pt>
                <c:pt idx="891">
                  <c:v>15.464499999999999</c:v>
                </c:pt>
                <c:pt idx="892">
                  <c:v>15.964499999999999</c:v>
                </c:pt>
                <c:pt idx="893">
                  <c:v>16.005700000000001</c:v>
                </c:pt>
                <c:pt idx="894">
                  <c:v>15.5716</c:v>
                </c:pt>
                <c:pt idx="895">
                  <c:v>15.42</c:v>
                </c:pt>
                <c:pt idx="896">
                  <c:v>15.036199999999999</c:v>
                </c:pt>
                <c:pt idx="897">
                  <c:v>14.8659</c:v>
                </c:pt>
                <c:pt idx="898">
                  <c:v>15.0563</c:v>
                </c:pt>
                <c:pt idx="899">
                  <c:v>15.0893</c:v>
                </c:pt>
                <c:pt idx="900">
                  <c:v>14.583</c:v>
                </c:pt>
                <c:pt idx="901">
                  <c:v>14.768700000000001</c:v>
                </c:pt>
                <c:pt idx="902">
                  <c:v>14.685600000000001</c:v>
                </c:pt>
                <c:pt idx="903">
                  <c:v>14.948399999999999</c:v>
                </c:pt>
                <c:pt idx="904">
                  <c:v>15.786300000000001</c:v>
                </c:pt>
                <c:pt idx="905">
                  <c:v>15.9869</c:v>
                </c:pt>
                <c:pt idx="906">
                  <c:v>15.800700000000001</c:v>
                </c:pt>
                <c:pt idx="907">
                  <c:v>15.4741</c:v>
                </c:pt>
                <c:pt idx="908">
                  <c:v>15.4956</c:v>
                </c:pt>
                <c:pt idx="909">
                  <c:v>15.7416</c:v>
                </c:pt>
                <c:pt idx="910">
                  <c:v>15.519600000000001</c:v>
                </c:pt>
                <c:pt idx="911">
                  <c:v>15.9201</c:v>
                </c:pt>
                <c:pt idx="912">
                  <c:v>15.4503</c:v>
                </c:pt>
                <c:pt idx="913">
                  <c:v>15.465999999999999</c:v>
                </c:pt>
                <c:pt idx="914">
                  <c:v>15.4252</c:v>
                </c:pt>
                <c:pt idx="915">
                  <c:v>15.4428</c:v>
                </c:pt>
                <c:pt idx="916">
                  <c:v>15.4239</c:v>
                </c:pt>
                <c:pt idx="917">
                  <c:v>15.3528</c:v>
                </c:pt>
                <c:pt idx="918">
                  <c:v>15.1549</c:v>
                </c:pt>
                <c:pt idx="919">
                  <c:v>14.959899999999999</c:v>
                </c:pt>
                <c:pt idx="920">
                  <c:v>14.7425</c:v>
                </c:pt>
                <c:pt idx="921">
                  <c:v>14.836499999999999</c:v>
                </c:pt>
                <c:pt idx="922">
                  <c:v>14.2765</c:v>
                </c:pt>
                <c:pt idx="923">
                  <c:v>14.3635</c:v>
                </c:pt>
                <c:pt idx="924">
                  <c:v>14.2333</c:v>
                </c:pt>
                <c:pt idx="925">
                  <c:v>16.958600000000001</c:v>
                </c:pt>
                <c:pt idx="926">
                  <c:v>16.686699999999998</c:v>
                </c:pt>
                <c:pt idx="927">
                  <c:v>16.413900000000002</c:v>
                </c:pt>
                <c:pt idx="928">
                  <c:v>16.229199999999999</c:v>
                </c:pt>
                <c:pt idx="929">
                  <c:v>15.7902</c:v>
                </c:pt>
                <c:pt idx="930">
                  <c:v>15.7514</c:v>
                </c:pt>
                <c:pt idx="931">
                  <c:v>15.7997</c:v>
                </c:pt>
                <c:pt idx="932">
                  <c:v>15.3627</c:v>
                </c:pt>
                <c:pt idx="933">
                  <c:v>15.3431</c:v>
                </c:pt>
                <c:pt idx="934">
                  <c:v>15.3055</c:v>
                </c:pt>
                <c:pt idx="935">
                  <c:v>15.055199999999999</c:v>
                </c:pt>
                <c:pt idx="936">
                  <c:v>15.0426</c:v>
                </c:pt>
                <c:pt idx="937">
                  <c:v>14.7967</c:v>
                </c:pt>
                <c:pt idx="938">
                  <c:v>14.832700000000001</c:v>
                </c:pt>
                <c:pt idx="939">
                  <c:v>14.758699999999999</c:v>
                </c:pt>
                <c:pt idx="940">
                  <c:v>14.6281</c:v>
                </c:pt>
                <c:pt idx="941">
                  <c:v>14.165800000000001</c:v>
                </c:pt>
                <c:pt idx="942">
                  <c:v>14.271800000000001</c:v>
                </c:pt>
                <c:pt idx="943">
                  <c:v>14.707599999999999</c:v>
                </c:pt>
                <c:pt idx="944">
                  <c:v>14.6798</c:v>
                </c:pt>
                <c:pt idx="945">
                  <c:v>14.3102</c:v>
                </c:pt>
                <c:pt idx="946">
                  <c:v>14.089600000000001</c:v>
                </c:pt>
                <c:pt idx="947">
                  <c:v>13.8491</c:v>
                </c:pt>
                <c:pt idx="948">
                  <c:v>14.017799999999999</c:v>
                </c:pt>
                <c:pt idx="949">
                  <c:v>13.658899999999999</c:v>
                </c:pt>
                <c:pt idx="950">
                  <c:v>13.9077</c:v>
                </c:pt>
                <c:pt idx="951">
                  <c:v>13.604900000000001</c:v>
                </c:pt>
                <c:pt idx="952">
                  <c:v>13.8691</c:v>
                </c:pt>
                <c:pt idx="953">
                  <c:v>13.3901</c:v>
                </c:pt>
                <c:pt idx="954">
                  <c:v>13.679399999999999</c:v>
                </c:pt>
                <c:pt idx="955">
                  <c:v>13.7844</c:v>
                </c:pt>
                <c:pt idx="956">
                  <c:v>13.2797</c:v>
                </c:pt>
                <c:pt idx="957">
                  <c:v>13.6038</c:v>
                </c:pt>
                <c:pt idx="958">
                  <c:v>14.0725</c:v>
                </c:pt>
                <c:pt idx="959">
                  <c:v>14.299200000000001</c:v>
                </c:pt>
                <c:pt idx="960">
                  <c:v>13.8683</c:v>
                </c:pt>
                <c:pt idx="961">
                  <c:v>13.732799999999999</c:v>
                </c:pt>
                <c:pt idx="962">
                  <c:v>13.855600000000001</c:v>
                </c:pt>
                <c:pt idx="963">
                  <c:v>14.541700000000001</c:v>
                </c:pt>
                <c:pt idx="964">
                  <c:v>14.315</c:v>
                </c:pt>
                <c:pt idx="965">
                  <c:v>14.255800000000001</c:v>
                </c:pt>
                <c:pt idx="966">
                  <c:v>14.7052</c:v>
                </c:pt>
                <c:pt idx="967">
                  <c:v>15.2155</c:v>
                </c:pt>
                <c:pt idx="968">
                  <c:v>15.051600000000001</c:v>
                </c:pt>
                <c:pt idx="969">
                  <c:v>15.315899999999999</c:v>
                </c:pt>
                <c:pt idx="970">
                  <c:v>14.9415</c:v>
                </c:pt>
                <c:pt idx="971">
                  <c:v>15.0456</c:v>
                </c:pt>
                <c:pt idx="972">
                  <c:v>15.055400000000001</c:v>
                </c:pt>
                <c:pt idx="973">
                  <c:v>14.944599999999999</c:v>
                </c:pt>
                <c:pt idx="974">
                  <c:v>14.8725</c:v>
                </c:pt>
                <c:pt idx="975">
                  <c:v>14.502800000000001</c:v>
                </c:pt>
                <c:pt idx="976">
                  <c:v>14.8047</c:v>
                </c:pt>
                <c:pt idx="977">
                  <c:v>11.7104</c:v>
                </c:pt>
                <c:pt idx="978">
                  <c:v>11.653700000000001</c:v>
                </c:pt>
                <c:pt idx="979">
                  <c:v>11.511900000000001</c:v>
                </c:pt>
                <c:pt idx="980">
                  <c:v>10.900399999999999</c:v>
                </c:pt>
                <c:pt idx="981">
                  <c:v>11.034599999999999</c:v>
                </c:pt>
                <c:pt idx="982">
                  <c:v>10.6976</c:v>
                </c:pt>
                <c:pt idx="983">
                  <c:v>10.799899999999999</c:v>
                </c:pt>
                <c:pt idx="984">
                  <c:v>10.7052</c:v>
                </c:pt>
              </c:numCache>
            </c:numRef>
          </c:val>
          <c:smooth val="0"/>
          <c:extLst>
            <c:ext xmlns:c16="http://schemas.microsoft.com/office/drawing/2014/chart" uri="{C3380CC4-5D6E-409C-BE32-E72D297353CC}">
              <c16:uniqueId val="{00000001-5DD9-4736-84F3-1634385CE230}"/>
            </c:ext>
          </c:extLst>
        </c:ser>
        <c:ser>
          <c:idx val="2"/>
          <c:order val="2"/>
          <c:tx>
            <c:strRef>
              <c:f>'est PE 2'!$V$6</c:f>
              <c:strCache>
                <c:ptCount val="1"/>
                <c:pt idx="0">
                  <c:v>MSCI Emerging</c:v>
                </c:pt>
              </c:strCache>
            </c:strRef>
          </c:tx>
          <c:spPr>
            <a:ln w="25400" cap="rnd">
              <a:solidFill>
                <a:sysClr val="window" lastClr="FFFFFF">
                  <a:lumMod val="65000"/>
                </a:sysClr>
              </a:solidFill>
              <a:round/>
            </a:ln>
            <a:effectLst/>
          </c:spPr>
          <c:marker>
            <c:symbol val="none"/>
          </c:marker>
          <c:cat>
            <c:numRef>
              <c:f>'est PE 2'!$S$7:$S$991</c:f>
              <c:numCache>
                <c:formatCode>d\.m\.yyyy</c:formatCode>
                <c:ptCount val="985"/>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numCache>
            </c:numRef>
          </c:cat>
          <c:val>
            <c:numRef>
              <c:f>'est PE 2'!$V$7:$V$991</c:f>
              <c:numCache>
                <c:formatCode>0.0</c:formatCode>
                <c:ptCount val="985"/>
                <c:pt idx="0">
                  <c:v>11.6328</c:v>
                </c:pt>
                <c:pt idx="1">
                  <c:v>12.063700000000001</c:v>
                </c:pt>
                <c:pt idx="2">
                  <c:v>11.8597</c:v>
                </c:pt>
                <c:pt idx="3">
                  <c:v>11.9415</c:v>
                </c:pt>
                <c:pt idx="4">
                  <c:v>12.1075</c:v>
                </c:pt>
                <c:pt idx="5">
                  <c:v>12.1158</c:v>
                </c:pt>
                <c:pt idx="6">
                  <c:v>12.227499999999999</c:v>
                </c:pt>
                <c:pt idx="7">
                  <c:v>12.106400000000001</c:v>
                </c:pt>
                <c:pt idx="8">
                  <c:v>11.4213</c:v>
                </c:pt>
                <c:pt idx="9">
                  <c:v>11.2004</c:v>
                </c:pt>
                <c:pt idx="10">
                  <c:v>11.0732</c:v>
                </c:pt>
                <c:pt idx="11">
                  <c:v>11.1904</c:v>
                </c:pt>
                <c:pt idx="12">
                  <c:v>11.2081</c:v>
                </c:pt>
                <c:pt idx="13">
                  <c:v>11.190300000000001</c:v>
                </c:pt>
                <c:pt idx="14">
                  <c:v>10.9681</c:v>
                </c:pt>
                <c:pt idx="15">
                  <c:v>10.9147</c:v>
                </c:pt>
                <c:pt idx="16">
                  <c:v>11.1256</c:v>
                </c:pt>
                <c:pt idx="17">
                  <c:v>11.338100000000001</c:v>
                </c:pt>
                <c:pt idx="18">
                  <c:v>11.6995</c:v>
                </c:pt>
                <c:pt idx="19">
                  <c:v>11.5764</c:v>
                </c:pt>
                <c:pt idx="20">
                  <c:v>11.4033</c:v>
                </c:pt>
                <c:pt idx="21">
                  <c:v>11.443</c:v>
                </c:pt>
                <c:pt idx="22">
                  <c:v>11.3241</c:v>
                </c:pt>
                <c:pt idx="23">
                  <c:v>11.3079</c:v>
                </c:pt>
                <c:pt idx="24">
                  <c:v>10.9811</c:v>
                </c:pt>
                <c:pt idx="25">
                  <c:v>11.3179</c:v>
                </c:pt>
                <c:pt idx="26">
                  <c:v>11.5501</c:v>
                </c:pt>
                <c:pt idx="27">
                  <c:v>11.2844</c:v>
                </c:pt>
                <c:pt idx="28">
                  <c:v>11.1645</c:v>
                </c:pt>
                <c:pt idx="29">
                  <c:v>10.9619</c:v>
                </c:pt>
                <c:pt idx="30">
                  <c:v>10.594200000000001</c:v>
                </c:pt>
                <c:pt idx="31">
                  <c:v>10.960599999999999</c:v>
                </c:pt>
                <c:pt idx="32">
                  <c:v>10.9453</c:v>
                </c:pt>
                <c:pt idx="33">
                  <c:v>10.894500000000001</c:v>
                </c:pt>
                <c:pt idx="34">
                  <c:v>10.7622</c:v>
                </c:pt>
                <c:pt idx="35">
                  <c:v>10.6738</c:v>
                </c:pt>
                <c:pt idx="36">
                  <c:v>12.3611</c:v>
                </c:pt>
                <c:pt idx="37">
                  <c:v>12.2189</c:v>
                </c:pt>
                <c:pt idx="38">
                  <c:v>12.234</c:v>
                </c:pt>
                <c:pt idx="39">
                  <c:v>12.0709</c:v>
                </c:pt>
                <c:pt idx="40">
                  <c:v>11.818899999999999</c:v>
                </c:pt>
                <c:pt idx="41">
                  <c:v>11.6882</c:v>
                </c:pt>
                <c:pt idx="42">
                  <c:v>11.571300000000001</c:v>
                </c:pt>
                <c:pt idx="43">
                  <c:v>11.4015</c:v>
                </c:pt>
                <c:pt idx="44">
                  <c:v>11.6076</c:v>
                </c:pt>
                <c:pt idx="45">
                  <c:v>11.6022</c:v>
                </c:pt>
                <c:pt idx="46">
                  <c:v>11.8535</c:v>
                </c:pt>
                <c:pt idx="47">
                  <c:v>11.508699999999999</c:v>
                </c:pt>
                <c:pt idx="48">
                  <c:v>11.615399999999999</c:v>
                </c:pt>
                <c:pt idx="49">
                  <c:v>11.3752</c:v>
                </c:pt>
                <c:pt idx="50">
                  <c:v>11.407999999999999</c:v>
                </c:pt>
                <c:pt idx="51">
                  <c:v>11.3851</c:v>
                </c:pt>
                <c:pt idx="52">
                  <c:v>11.3864</c:v>
                </c:pt>
                <c:pt idx="53">
                  <c:v>11.132899999999999</c:v>
                </c:pt>
                <c:pt idx="54">
                  <c:v>11.1972</c:v>
                </c:pt>
                <c:pt idx="55">
                  <c:v>10.8306</c:v>
                </c:pt>
                <c:pt idx="56">
                  <c:v>10.905099999999999</c:v>
                </c:pt>
                <c:pt idx="57">
                  <c:v>11.1761</c:v>
                </c:pt>
                <c:pt idx="58">
                  <c:v>10.9917</c:v>
                </c:pt>
                <c:pt idx="59">
                  <c:v>11.145899999999999</c:v>
                </c:pt>
                <c:pt idx="60">
                  <c:v>11.2079</c:v>
                </c:pt>
                <c:pt idx="61">
                  <c:v>11.4321</c:v>
                </c:pt>
                <c:pt idx="62">
                  <c:v>11.335699999999999</c:v>
                </c:pt>
                <c:pt idx="63">
                  <c:v>11.399699999999999</c:v>
                </c:pt>
                <c:pt idx="64">
                  <c:v>11.1289</c:v>
                </c:pt>
                <c:pt idx="65">
                  <c:v>11.070399999999999</c:v>
                </c:pt>
                <c:pt idx="66">
                  <c:v>11.351699999999999</c:v>
                </c:pt>
                <c:pt idx="67">
                  <c:v>11.504200000000001</c:v>
                </c:pt>
                <c:pt idx="68">
                  <c:v>11.7079</c:v>
                </c:pt>
                <c:pt idx="69">
                  <c:v>11.3878</c:v>
                </c:pt>
                <c:pt idx="70">
                  <c:v>11.5465</c:v>
                </c:pt>
                <c:pt idx="71">
                  <c:v>11.053100000000001</c:v>
                </c:pt>
                <c:pt idx="72">
                  <c:v>11.1465</c:v>
                </c:pt>
                <c:pt idx="73">
                  <c:v>11.0768</c:v>
                </c:pt>
                <c:pt idx="74">
                  <c:v>11.4962</c:v>
                </c:pt>
                <c:pt idx="75">
                  <c:v>11.229200000000001</c:v>
                </c:pt>
                <c:pt idx="76">
                  <c:v>11.010899999999999</c:v>
                </c:pt>
                <c:pt idx="77">
                  <c:v>10.704000000000001</c:v>
                </c:pt>
                <c:pt idx="78">
                  <c:v>10.733599999999999</c:v>
                </c:pt>
                <c:pt idx="79">
                  <c:v>10.6554</c:v>
                </c:pt>
                <c:pt idx="80">
                  <c:v>10.713800000000001</c:v>
                </c:pt>
                <c:pt idx="81">
                  <c:v>10.619300000000001</c:v>
                </c:pt>
                <c:pt idx="82">
                  <c:v>10.6065</c:v>
                </c:pt>
                <c:pt idx="83">
                  <c:v>10.7659</c:v>
                </c:pt>
                <c:pt idx="84">
                  <c:v>10.6083</c:v>
                </c:pt>
                <c:pt idx="85">
                  <c:v>10.6332</c:v>
                </c:pt>
                <c:pt idx="86">
                  <c:v>10.3957</c:v>
                </c:pt>
                <c:pt idx="87">
                  <c:v>11.6494</c:v>
                </c:pt>
                <c:pt idx="88">
                  <c:v>11.609</c:v>
                </c:pt>
                <c:pt idx="89">
                  <c:v>11.9748</c:v>
                </c:pt>
                <c:pt idx="90">
                  <c:v>11.768800000000001</c:v>
                </c:pt>
                <c:pt idx="91">
                  <c:v>11.992100000000001</c:v>
                </c:pt>
                <c:pt idx="92">
                  <c:v>12.082100000000001</c:v>
                </c:pt>
                <c:pt idx="93">
                  <c:v>12.2294</c:v>
                </c:pt>
                <c:pt idx="94">
                  <c:v>12.3012</c:v>
                </c:pt>
                <c:pt idx="95">
                  <c:v>12.081200000000001</c:v>
                </c:pt>
                <c:pt idx="96">
                  <c:v>12.010999999999999</c:v>
                </c:pt>
                <c:pt idx="97">
                  <c:v>11.5693</c:v>
                </c:pt>
                <c:pt idx="98">
                  <c:v>11.1892</c:v>
                </c:pt>
                <c:pt idx="99">
                  <c:v>11.143599999999999</c:v>
                </c:pt>
                <c:pt idx="100">
                  <c:v>11.1942</c:v>
                </c:pt>
                <c:pt idx="101">
                  <c:v>11.448399999999999</c:v>
                </c:pt>
                <c:pt idx="102">
                  <c:v>11.398300000000001</c:v>
                </c:pt>
                <c:pt idx="103">
                  <c:v>11.0402</c:v>
                </c:pt>
                <c:pt idx="104">
                  <c:v>11.0433</c:v>
                </c:pt>
                <c:pt idx="105">
                  <c:v>10.9635</c:v>
                </c:pt>
                <c:pt idx="106">
                  <c:v>10.408300000000001</c:v>
                </c:pt>
                <c:pt idx="107">
                  <c:v>9.8869000000000007</c:v>
                </c:pt>
                <c:pt idx="108">
                  <c:v>9.9656000000000002</c:v>
                </c:pt>
                <c:pt idx="109">
                  <c:v>9.9208999999999996</c:v>
                </c:pt>
                <c:pt idx="110">
                  <c:v>10.203799999999999</c:v>
                </c:pt>
                <c:pt idx="111">
                  <c:v>9.9146000000000001</c:v>
                </c:pt>
                <c:pt idx="112">
                  <c:v>10.0489</c:v>
                </c:pt>
                <c:pt idx="113">
                  <c:v>10.3742</c:v>
                </c:pt>
                <c:pt idx="114">
                  <c:v>10.5634</c:v>
                </c:pt>
                <c:pt idx="115">
                  <c:v>10.507300000000001</c:v>
                </c:pt>
                <c:pt idx="116">
                  <c:v>10.7529</c:v>
                </c:pt>
                <c:pt idx="117">
                  <c:v>10.640599999999999</c:v>
                </c:pt>
                <c:pt idx="118">
                  <c:v>10.6988</c:v>
                </c:pt>
                <c:pt idx="119">
                  <c:v>10.581099999999999</c:v>
                </c:pt>
                <c:pt idx="120">
                  <c:v>10.454599999999999</c:v>
                </c:pt>
                <c:pt idx="121">
                  <c:v>10.384</c:v>
                </c:pt>
                <c:pt idx="122">
                  <c:v>10.091799999999999</c:v>
                </c:pt>
                <c:pt idx="123">
                  <c:v>10.404299999999999</c:v>
                </c:pt>
                <c:pt idx="124">
                  <c:v>10.2841</c:v>
                </c:pt>
                <c:pt idx="125">
                  <c:v>10.4739</c:v>
                </c:pt>
                <c:pt idx="126">
                  <c:v>10.3073</c:v>
                </c:pt>
                <c:pt idx="127">
                  <c:v>10.744199999999999</c:v>
                </c:pt>
                <c:pt idx="128">
                  <c:v>10.7136</c:v>
                </c:pt>
                <c:pt idx="129">
                  <c:v>10.5366</c:v>
                </c:pt>
                <c:pt idx="130">
                  <c:v>10.531499999999999</c:v>
                </c:pt>
                <c:pt idx="131">
                  <c:v>10.2235</c:v>
                </c:pt>
                <c:pt idx="132">
                  <c:v>10.3682</c:v>
                </c:pt>
                <c:pt idx="133">
                  <c:v>10.741199999999999</c:v>
                </c:pt>
                <c:pt idx="134">
                  <c:v>10.582700000000001</c:v>
                </c:pt>
                <c:pt idx="135">
                  <c:v>10.8614</c:v>
                </c:pt>
                <c:pt idx="136">
                  <c:v>11.022500000000001</c:v>
                </c:pt>
                <c:pt idx="137">
                  <c:v>11.1366</c:v>
                </c:pt>
                <c:pt idx="138">
                  <c:v>10.9533</c:v>
                </c:pt>
                <c:pt idx="139">
                  <c:v>12.063000000000001</c:v>
                </c:pt>
                <c:pt idx="140">
                  <c:v>11.736800000000001</c:v>
                </c:pt>
                <c:pt idx="141">
                  <c:v>11.527900000000001</c:v>
                </c:pt>
                <c:pt idx="142">
                  <c:v>11.5692</c:v>
                </c:pt>
                <c:pt idx="143">
                  <c:v>12.0831</c:v>
                </c:pt>
                <c:pt idx="144">
                  <c:v>12.1526</c:v>
                </c:pt>
                <c:pt idx="145">
                  <c:v>12.011200000000001</c:v>
                </c:pt>
                <c:pt idx="146">
                  <c:v>11.7621</c:v>
                </c:pt>
                <c:pt idx="147">
                  <c:v>12.2829</c:v>
                </c:pt>
                <c:pt idx="148">
                  <c:v>12.445600000000001</c:v>
                </c:pt>
                <c:pt idx="149">
                  <c:v>12.232200000000001</c:v>
                </c:pt>
                <c:pt idx="150">
                  <c:v>12.302</c:v>
                </c:pt>
                <c:pt idx="151">
                  <c:v>12.220599999999999</c:v>
                </c:pt>
                <c:pt idx="152">
                  <c:v>12.1884</c:v>
                </c:pt>
                <c:pt idx="153">
                  <c:v>12.407400000000001</c:v>
                </c:pt>
                <c:pt idx="154">
                  <c:v>12.297000000000001</c:v>
                </c:pt>
                <c:pt idx="155">
                  <c:v>12.111800000000001</c:v>
                </c:pt>
                <c:pt idx="156">
                  <c:v>12.521699999999999</c:v>
                </c:pt>
                <c:pt idx="157">
                  <c:v>12.622400000000001</c:v>
                </c:pt>
                <c:pt idx="158">
                  <c:v>12.4579</c:v>
                </c:pt>
                <c:pt idx="159">
                  <c:v>12.489599999999999</c:v>
                </c:pt>
                <c:pt idx="160">
                  <c:v>12.7661</c:v>
                </c:pt>
                <c:pt idx="161">
                  <c:v>12.672499999999999</c:v>
                </c:pt>
                <c:pt idx="162">
                  <c:v>12.4308</c:v>
                </c:pt>
                <c:pt idx="163">
                  <c:v>12.2958</c:v>
                </c:pt>
                <c:pt idx="164">
                  <c:v>12.391299999999999</c:v>
                </c:pt>
                <c:pt idx="165">
                  <c:v>12.4941</c:v>
                </c:pt>
                <c:pt idx="166">
                  <c:v>12.7591</c:v>
                </c:pt>
                <c:pt idx="167">
                  <c:v>12.775700000000001</c:v>
                </c:pt>
                <c:pt idx="168">
                  <c:v>12.313700000000001</c:v>
                </c:pt>
                <c:pt idx="169">
                  <c:v>11.8431</c:v>
                </c:pt>
                <c:pt idx="170">
                  <c:v>12.346399999999999</c:v>
                </c:pt>
                <c:pt idx="171">
                  <c:v>12.4178</c:v>
                </c:pt>
                <c:pt idx="172">
                  <c:v>12.327299999999999</c:v>
                </c:pt>
                <c:pt idx="173">
                  <c:v>12.650600000000001</c:v>
                </c:pt>
                <c:pt idx="174">
                  <c:v>12.9078</c:v>
                </c:pt>
                <c:pt idx="175">
                  <c:v>12.7379</c:v>
                </c:pt>
                <c:pt idx="176">
                  <c:v>13.043200000000001</c:v>
                </c:pt>
                <c:pt idx="177">
                  <c:v>13.2797</c:v>
                </c:pt>
                <c:pt idx="178">
                  <c:v>13.06</c:v>
                </c:pt>
                <c:pt idx="179">
                  <c:v>13.2842</c:v>
                </c:pt>
                <c:pt idx="180">
                  <c:v>13.2729</c:v>
                </c:pt>
                <c:pt idx="181">
                  <c:v>13.2036</c:v>
                </c:pt>
                <c:pt idx="182">
                  <c:v>12.799899999999999</c:v>
                </c:pt>
                <c:pt idx="183">
                  <c:v>12.5535</c:v>
                </c:pt>
                <c:pt idx="184">
                  <c:v>12.976000000000001</c:v>
                </c:pt>
                <c:pt idx="185">
                  <c:v>13.0037</c:v>
                </c:pt>
                <c:pt idx="186">
                  <c:v>13.244199999999999</c:v>
                </c:pt>
                <c:pt idx="187">
                  <c:v>13.294499999999999</c:v>
                </c:pt>
                <c:pt idx="188">
                  <c:v>13.1723</c:v>
                </c:pt>
                <c:pt idx="189">
                  <c:v>13.278</c:v>
                </c:pt>
                <c:pt idx="190">
                  <c:v>12.9886</c:v>
                </c:pt>
                <c:pt idx="191">
                  <c:v>15.292400000000001</c:v>
                </c:pt>
                <c:pt idx="192">
                  <c:v>15.5709</c:v>
                </c:pt>
                <c:pt idx="193">
                  <c:v>15.432</c:v>
                </c:pt>
                <c:pt idx="194">
                  <c:v>15.333500000000001</c:v>
                </c:pt>
                <c:pt idx="195">
                  <c:v>16.363800000000001</c:v>
                </c:pt>
                <c:pt idx="196">
                  <c:v>16.377099999999999</c:v>
                </c:pt>
                <c:pt idx="197">
                  <c:v>16.099599999999999</c:v>
                </c:pt>
                <c:pt idx="198">
                  <c:v>15.4696</c:v>
                </c:pt>
                <c:pt idx="199">
                  <c:v>16.131900000000002</c:v>
                </c:pt>
                <c:pt idx="200">
                  <c:v>15.772500000000001</c:v>
                </c:pt>
                <c:pt idx="201">
                  <c:v>15.6775</c:v>
                </c:pt>
                <c:pt idx="202">
                  <c:v>15.046200000000001</c:v>
                </c:pt>
                <c:pt idx="203">
                  <c:v>14.6517</c:v>
                </c:pt>
                <c:pt idx="204">
                  <c:v>14.743399999999999</c:v>
                </c:pt>
                <c:pt idx="205">
                  <c:v>14.6273</c:v>
                </c:pt>
                <c:pt idx="206">
                  <c:v>14.661899999999999</c:v>
                </c:pt>
                <c:pt idx="207">
                  <c:v>14.226599999999999</c:v>
                </c:pt>
                <c:pt idx="208">
                  <c:v>14.058199999999999</c:v>
                </c:pt>
                <c:pt idx="209">
                  <c:v>13.919600000000001</c:v>
                </c:pt>
                <c:pt idx="210">
                  <c:v>13.9536</c:v>
                </c:pt>
                <c:pt idx="211">
                  <c:v>13.158300000000001</c:v>
                </c:pt>
                <c:pt idx="212">
                  <c:v>13.550599999999999</c:v>
                </c:pt>
                <c:pt idx="213">
                  <c:v>13.4886</c:v>
                </c:pt>
                <c:pt idx="214">
                  <c:v>13.5405</c:v>
                </c:pt>
                <c:pt idx="215">
                  <c:v>13.1724</c:v>
                </c:pt>
                <c:pt idx="216">
                  <c:v>12.9079</c:v>
                </c:pt>
                <c:pt idx="217">
                  <c:v>13.484999999999999</c:v>
                </c:pt>
                <c:pt idx="218">
                  <c:v>13.334899999999999</c:v>
                </c:pt>
                <c:pt idx="219">
                  <c:v>13.472099999999999</c:v>
                </c:pt>
                <c:pt idx="220">
                  <c:v>13.7006</c:v>
                </c:pt>
                <c:pt idx="221">
                  <c:v>13.3714</c:v>
                </c:pt>
                <c:pt idx="222">
                  <c:v>13.396100000000001</c:v>
                </c:pt>
                <c:pt idx="223">
                  <c:v>13.416600000000001</c:v>
                </c:pt>
                <c:pt idx="224">
                  <c:v>13.2928</c:v>
                </c:pt>
                <c:pt idx="225">
                  <c:v>13.060600000000001</c:v>
                </c:pt>
                <c:pt idx="226">
                  <c:v>13.0326</c:v>
                </c:pt>
                <c:pt idx="227">
                  <c:v>13.2005</c:v>
                </c:pt>
                <c:pt idx="228">
                  <c:v>12.8162</c:v>
                </c:pt>
                <c:pt idx="229">
                  <c:v>12.360799999999999</c:v>
                </c:pt>
                <c:pt idx="230">
                  <c:v>12.375400000000001</c:v>
                </c:pt>
                <c:pt idx="231">
                  <c:v>12.131</c:v>
                </c:pt>
                <c:pt idx="232">
                  <c:v>12.355600000000001</c:v>
                </c:pt>
                <c:pt idx="233">
                  <c:v>11.262</c:v>
                </c:pt>
                <c:pt idx="234">
                  <c:v>10.9626</c:v>
                </c:pt>
                <c:pt idx="235">
                  <c:v>10.906000000000001</c:v>
                </c:pt>
                <c:pt idx="236">
                  <c:v>10.9922</c:v>
                </c:pt>
                <c:pt idx="237">
                  <c:v>10.9451</c:v>
                </c:pt>
                <c:pt idx="238">
                  <c:v>10.497</c:v>
                </c:pt>
                <c:pt idx="239">
                  <c:v>10.6069</c:v>
                </c:pt>
                <c:pt idx="240">
                  <c:v>10.272399999999999</c:v>
                </c:pt>
                <c:pt idx="241">
                  <c:v>9.6357999999999997</c:v>
                </c:pt>
                <c:pt idx="242">
                  <c:v>9.5187000000000008</c:v>
                </c:pt>
                <c:pt idx="243">
                  <c:v>8.9246999999999996</c:v>
                </c:pt>
                <c:pt idx="244">
                  <c:v>10.9009</c:v>
                </c:pt>
                <c:pt idx="245">
                  <c:v>11.97</c:v>
                </c:pt>
                <c:pt idx="246">
                  <c:v>11.7681</c:v>
                </c:pt>
                <c:pt idx="247">
                  <c:v>12.5242</c:v>
                </c:pt>
                <c:pt idx="248">
                  <c:v>12.655200000000001</c:v>
                </c:pt>
                <c:pt idx="249">
                  <c:v>12.476000000000001</c:v>
                </c:pt>
                <c:pt idx="250">
                  <c:v>12.013</c:v>
                </c:pt>
                <c:pt idx="251">
                  <c:v>12.5648</c:v>
                </c:pt>
                <c:pt idx="252">
                  <c:v>12.843400000000001</c:v>
                </c:pt>
                <c:pt idx="253">
                  <c:v>12.729699999999999</c:v>
                </c:pt>
                <c:pt idx="254">
                  <c:v>12.6736</c:v>
                </c:pt>
                <c:pt idx="255">
                  <c:v>12.645300000000001</c:v>
                </c:pt>
                <c:pt idx="256">
                  <c:v>12.5449</c:v>
                </c:pt>
                <c:pt idx="257">
                  <c:v>12.3775</c:v>
                </c:pt>
                <c:pt idx="258">
                  <c:v>11.956099999999999</c:v>
                </c:pt>
                <c:pt idx="259">
                  <c:v>11.8896</c:v>
                </c:pt>
                <c:pt idx="260">
                  <c:v>11.7842</c:v>
                </c:pt>
                <c:pt idx="261">
                  <c:v>11.747199999999999</c:v>
                </c:pt>
                <c:pt idx="262">
                  <c:v>11.8941</c:v>
                </c:pt>
                <c:pt idx="263">
                  <c:v>11.7037</c:v>
                </c:pt>
                <c:pt idx="264">
                  <c:v>11.591699999999999</c:v>
                </c:pt>
                <c:pt idx="265">
                  <c:v>11.5115</c:v>
                </c:pt>
                <c:pt idx="266">
                  <c:v>11.4032</c:v>
                </c:pt>
                <c:pt idx="267">
                  <c:v>11.2433</c:v>
                </c:pt>
                <c:pt idx="268">
                  <c:v>11.258699999999999</c:v>
                </c:pt>
                <c:pt idx="269">
                  <c:v>11.4458</c:v>
                </c:pt>
                <c:pt idx="270">
                  <c:v>11.5047</c:v>
                </c:pt>
                <c:pt idx="271">
                  <c:v>11.4025</c:v>
                </c:pt>
                <c:pt idx="272">
                  <c:v>11.1363</c:v>
                </c:pt>
                <c:pt idx="273">
                  <c:v>10.8004</c:v>
                </c:pt>
                <c:pt idx="274">
                  <c:v>10.699</c:v>
                </c:pt>
                <c:pt idx="275">
                  <c:v>10.7864</c:v>
                </c:pt>
                <c:pt idx="276">
                  <c:v>10.8658</c:v>
                </c:pt>
                <c:pt idx="277">
                  <c:v>11.2133</c:v>
                </c:pt>
                <c:pt idx="278">
                  <c:v>11.2766</c:v>
                </c:pt>
                <c:pt idx="279">
                  <c:v>11.1738</c:v>
                </c:pt>
                <c:pt idx="280">
                  <c:v>11.272</c:v>
                </c:pt>
                <c:pt idx="281">
                  <c:v>11.187200000000001</c:v>
                </c:pt>
                <c:pt idx="282">
                  <c:v>11.1797</c:v>
                </c:pt>
                <c:pt idx="283">
                  <c:v>10.8027</c:v>
                </c:pt>
                <c:pt idx="284">
                  <c:v>10.6927</c:v>
                </c:pt>
                <c:pt idx="285">
                  <c:v>10.6126</c:v>
                </c:pt>
                <c:pt idx="286">
                  <c:v>10.2584</c:v>
                </c:pt>
                <c:pt idx="287">
                  <c:v>10.352600000000001</c:v>
                </c:pt>
                <c:pt idx="288">
                  <c:v>10.6303</c:v>
                </c:pt>
                <c:pt idx="289">
                  <c:v>11.0688</c:v>
                </c:pt>
                <c:pt idx="290">
                  <c:v>10.967599999999999</c:v>
                </c:pt>
                <c:pt idx="291">
                  <c:v>11.0297</c:v>
                </c:pt>
                <c:pt idx="292">
                  <c:v>10.9785</c:v>
                </c:pt>
                <c:pt idx="293">
                  <c:v>10.9665</c:v>
                </c:pt>
                <c:pt idx="294">
                  <c:v>10.672800000000001</c:v>
                </c:pt>
                <c:pt idx="295">
                  <c:v>10.610200000000001</c:v>
                </c:pt>
                <c:pt idx="296">
                  <c:v>11.9565</c:v>
                </c:pt>
                <c:pt idx="297">
                  <c:v>11.5983</c:v>
                </c:pt>
                <c:pt idx="298">
                  <c:v>11.770799999999999</c:v>
                </c:pt>
                <c:pt idx="299">
                  <c:v>11.845800000000001</c:v>
                </c:pt>
                <c:pt idx="300">
                  <c:v>11.5413</c:v>
                </c:pt>
                <c:pt idx="301">
                  <c:v>11.505599999999999</c:v>
                </c:pt>
                <c:pt idx="302">
                  <c:v>11.613300000000001</c:v>
                </c:pt>
                <c:pt idx="303">
                  <c:v>11.4443</c:v>
                </c:pt>
                <c:pt idx="304">
                  <c:v>11.188499999999999</c:v>
                </c:pt>
                <c:pt idx="305">
                  <c:v>10.8843</c:v>
                </c:pt>
                <c:pt idx="306">
                  <c:v>10.457100000000001</c:v>
                </c:pt>
                <c:pt idx="307">
                  <c:v>10.4329</c:v>
                </c:pt>
                <c:pt idx="308">
                  <c:v>10.3626</c:v>
                </c:pt>
                <c:pt idx="309">
                  <c:v>10.4396</c:v>
                </c:pt>
                <c:pt idx="310">
                  <c:v>10.441599999999999</c:v>
                </c:pt>
                <c:pt idx="311">
                  <c:v>10.516999999999999</c:v>
                </c:pt>
                <c:pt idx="312">
                  <c:v>10.1996</c:v>
                </c:pt>
                <c:pt idx="313">
                  <c:v>10.3695</c:v>
                </c:pt>
                <c:pt idx="314">
                  <c:v>10.175599999999999</c:v>
                </c:pt>
                <c:pt idx="315">
                  <c:v>10.3803</c:v>
                </c:pt>
                <c:pt idx="316">
                  <c:v>9.7037999999999993</c:v>
                </c:pt>
                <c:pt idx="317">
                  <c:v>9.9037000000000006</c:v>
                </c:pt>
                <c:pt idx="318">
                  <c:v>10.0228</c:v>
                </c:pt>
                <c:pt idx="319">
                  <c:v>10.172000000000001</c:v>
                </c:pt>
                <c:pt idx="320">
                  <c:v>10.619899999999999</c:v>
                </c:pt>
                <c:pt idx="321">
                  <c:v>10.700799999999999</c:v>
                </c:pt>
                <c:pt idx="322">
                  <c:v>10.456300000000001</c:v>
                </c:pt>
                <c:pt idx="323">
                  <c:v>10.383599999999999</c:v>
                </c:pt>
                <c:pt idx="324">
                  <c:v>10.659700000000001</c:v>
                </c:pt>
                <c:pt idx="325">
                  <c:v>10.5732</c:v>
                </c:pt>
                <c:pt idx="326">
                  <c:v>10.293699999999999</c:v>
                </c:pt>
                <c:pt idx="327">
                  <c:v>10.540699999999999</c:v>
                </c:pt>
                <c:pt idx="328">
                  <c:v>10.581200000000001</c:v>
                </c:pt>
                <c:pt idx="329">
                  <c:v>10.726599999999999</c:v>
                </c:pt>
                <c:pt idx="330">
                  <c:v>10.519399999999999</c:v>
                </c:pt>
                <c:pt idx="331">
                  <c:v>10.5886</c:v>
                </c:pt>
                <c:pt idx="332">
                  <c:v>10.3908</c:v>
                </c:pt>
                <c:pt idx="333">
                  <c:v>10.4506</c:v>
                </c:pt>
                <c:pt idx="334">
                  <c:v>10.5329</c:v>
                </c:pt>
                <c:pt idx="335">
                  <c:v>10.7059</c:v>
                </c:pt>
                <c:pt idx="336">
                  <c:v>10.856400000000001</c:v>
                </c:pt>
                <c:pt idx="337">
                  <c:v>10.786899999999999</c:v>
                </c:pt>
                <c:pt idx="338">
                  <c:v>10.773400000000001</c:v>
                </c:pt>
                <c:pt idx="339">
                  <c:v>10.7446</c:v>
                </c:pt>
                <c:pt idx="340">
                  <c:v>10.9633</c:v>
                </c:pt>
                <c:pt idx="341">
                  <c:v>10.6966</c:v>
                </c:pt>
                <c:pt idx="342">
                  <c:v>10.809799999999999</c:v>
                </c:pt>
                <c:pt idx="343">
                  <c:v>10.882300000000001</c:v>
                </c:pt>
                <c:pt idx="344">
                  <c:v>10.8918</c:v>
                </c:pt>
                <c:pt idx="345">
                  <c:v>10.737299999999999</c:v>
                </c:pt>
                <c:pt idx="346">
                  <c:v>10.8079</c:v>
                </c:pt>
                <c:pt idx="347">
                  <c:v>10.861599999999999</c:v>
                </c:pt>
                <c:pt idx="348">
                  <c:v>12.5313</c:v>
                </c:pt>
                <c:pt idx="349">
                  <c:v>12.4663</c:v>
                </c:pt>
                <c:pt idx="350">
                  <c:v>12.228</c:v>
                </c:pt>
                <c:pt idx="351">
                  <c:v>12.5794</c:v>
                </c:pt>
                <c:pt idx="352">
                  <c:v>12.432399999999999</c:v>
                </c:pt>
                <c:pt idx="353">
                  <c:v>11.81</c:v>
                </c:pt>
                <c:pt idx="354">
                  <c:v>12.692</c:v>
                </c:pt>
                <c:pt idx="355">
                  <c:v>13.1023</c:v>
                </c:pt>
                <c:pt idx="356">
                  <c:v>12.7758</c:v>
                </c:pt>
                <c:pt idx="357">
                  <c:v>12.6374</c:v>
                </c:pt>
                <c:pt idx="358">
                  <c:v>12.6122</c:v>
                </c:pt>
                <c:pt idx="359">
                  <c:v>12.2723</c:v>
                </c:pt>
                <c:pt idx="360">
                  <c:v>12.129300000000001</c:v>
                </c:pt>
                <c:pt idx="361">
                  <c:v>11.9186</c:v>
                </c:pt>
                <c:pt idx="362">
                  <c:v>11.883900000000001</c:v>
                </c:pt>
                <c:pt idx="363">
                  <c:v>11.908099999999999</c:v>
                </c:pt>
                <c:pt idx="364">
                  <c:v>12.3696</c:v>
                </c:pt>
                <c:pt idx="365">
                  <c:v>12.2758</c:v>
                </c:pt>
                <c:pt idx="366">
                  <c:v>12.233000000000001</c:v>
                </c:pt>
                <c:pt idx="367">
                  <c:v>12.2058</c:v>
                </c:pt>
                <c:pt idx="368">
                  <c:v>12.0831</c:v>
                </c:pt>
                <c:pt idx="369">
                  <c:v>12.180899999999999</c:v>
                </c:pt>
                <c:pt idx="370">
                  <c:v>12.2361</c:v>
                </c:pt>
                <c:pt idx="371">
                  <c:v>12.0791</c:v>
                </c:pt>
                <c:pt idx="372">
                  <c:v>11.8248</c:v>
                </c:pt>
                <c:pt idx="373">
                  <c:v>11.9877</c:v>
                </c:pt>
                <c:pt idx="374">
                  <c:v>11.9613</c:v>
                </c:pt>
                <c:pt idx="375">
                  <c:v>11.848100000000001</c:v>
                </c:pt>
                <c:pt idx="376">
                  <c:v>11.9193</c:v>
                </c:pt>
                <c:pt idx="377">
                  <c:v>11.9155</c:v>
                </c:pt>
                <c:pt idx="378">
                  <c:v>11.6891</c:v>
                </c:pt>
                <c:pt idx="379">
                  <c:v>11.5276</c:v>
                </c:pt>
                <c:pt idx="380">
                  <c:v>11.7719</c:v>
                </c:pt>
                <c:pt idx="381">
                  <c:v>11.7165</c:v>
                </c:pt>
                <c:pt idx="382">
                  <c:v>11.75</c:v>
                </c:pt>
                <c:pt idx="383">
                  <c:v>11.6777</c:v>
                </c:pt>
                <c:pt idx="384">
                  <c:v>11.259499999999999</c:v>
                </c:pt>
                <c:pt idx="385">
                  <c:v>11.2805</c:v>
                </c:pt>
                <c:pt idx="386">
                  <c:v>11.3828</c:v>
                </c:pt>
                <c:pt idx="387">
                  <c:v>11.1615</c:v>
                </c:pt>
                <c:pt idx="388">
                  <c:v>11.3626</c:v>
                </c:pt>
                <c:pt idx="389">
                  <c:v>11.341900000000001</c:v>
                </c:pt>
                <c:pt idx="390">
                  <c:v>11.367599999999999</c:v>
                </c:pt>
                <c:pt idx="391">
                  <c:v>11.1065</c:v>
                </c:pt>
                <c:pt idx="392">
                  <c:v>11.2402</c:v>
                </c:pt>
                <c:pt idx="393">
                  <c:v>10.957100000000001</c:v>
                </c:pt>
                <c:pt idx="394">
                  <c:v>10.9506</c:v>
                </c:pt>
                <c:pt idx="395">
                  <c:v>10.8309</c:v>
                </c:pt>
                <c:pt idx="396">
                  <c:v>10.8323</c:v>
                </c:pt>
                <c:pt idx="397">
                  <c:v>10.847099999999999</c:v>
                </c:pt>
                <c:pt idx="398">
                  <c:v>10.7643</c:v>
                </c:pt>
                <c:pt idx="399">
                  <c:v>10.9785</c:v>
                </c:pt>
                <c:pt idx="400">
                  <c:v>12.257899999999999</c:v>
                </c:pt>
                <c:pt idx="401">
                  <c:v>11.8611</c:v>
                </c:pt>
                <c:pt idx="402">
                  <c:v>11.8828</c:v>
                </c:pt>
                <c:pt idx="403">
                  <c:v>12.023400000000001</c:v>
                </c:pt>
                <c:pt idx="404">
                  <c:v>12.023899999999999</c:v>
                </c:pt>
                <c:pt idx="405">
                  <c:v>11.930899999999999</c:v>
                </c:pt>
                <c:pt idx="406">
                  <c:v>11.8543</c:v>
                </c:pt>
                <c:pt idx="407">
                  <c:v>11.9008</c:v>
                </c:pt>
                <c:pt idx="408">
                  <c:v>11.727399999999999</c:v>
                </c:pt>
                <c:pt idx="409">
                  <c:v>11.8422</c:v>
                </c:pt>
                <c:pt idx="410">
                  <c:v>11.760999999999999</c:v>
                </c:pt>
                <c:pt idx="411">
                  <c:v>11.529</c:v>
                </c:pt>
                <c:pt idx="412">
                  <c:v>11.2319</c:v>
                </c:pt>
                <c:pt idx="413">
                  <c:v>11.4071</c:v>
                </c:pt>
                <c:pt idx="414">
                  <c:v>11.711499999999999</c:v>
                </c:pt>
                <c:pt idx="415">
                  <c:v>11.417199999999999</c:v>
                </c:pt>
                <c:pt idx="416">
                  <c:v>11.464</c:v>
                </c:pt>
                <c:pt idx="417">
                  <c:v>11.2445</c:v>
                </c:pt>
                <c:pt idx="418">
                  <c:v>11.162800000000001</c:v>
                </c:pt>
                <c:pt idx="419">
                  <c:v>11.5098</c:v>
                </c:pt>
                <c:pt idx="420">
                  <c:v>11.804399999999999</c:v>
                </c:pt>
                <c:pt idx="421">
                  <c:v>11.8901</c:v>
                </c:pt>
                <c:pt idx="422">
                  <c:v>11.744899999999999</c:v>
                </c:pt>
                <c:pt idx="423">
                  <c:v>11.871499999999999</c:v>
                </c:pt>
                <c:pt idx="424">
                  <c:v>11.678900000000001</c:v>
                </c:pt>
                <c:pt idx="425">
                  <c:v>11.909800000000001</c:v>
                </c:pt>
                <c:pt idx="426">
                  <c:v>11.5357</c:v>
                </c:pt>
                <c:pt idx="427">
                  <c:v>11.7409</c:v>
                </c:pt>
                <c:pt idx="428">
                  <c:v>11.696400000000001</c:v>
                </c:pt>
                <c:pt idx="429">
                  <c:v>11.638299999999999</c:v>
                </c:pt>
                <c:pt idx="430">
                  <c:v>11.7021</c:v>
                </c:pt>
                <c:pt idx="431">
                  <c:v>11.733599999999999</c:v>
                </c:pt>
                <c:pt idx="432">
                  <c:v>11.516</c:v>
                </c:pt>
                <c:pt idx="433">
                  <c:v>11.378</c:v>
                </c:pt>
                <c:pt idx="434">
                  <c:v>11.3309</c:v>
                </c:pt>
                <c:pt idx="435">
                  <c:v>11.318199999999999</c:v>
                </c:pt>
                <c:pt idx="436">
                  <c:v>10.839700000000001</c:v>
                </c:pt>
                <c:pt idx="437">
                  <c:v>10.9971</c:v>
                </c:pt>
                <c:pt idx="438">
                  <c:v>10.605700000000001</c:v>
                </c:pt>
                <c:pt idx="439">
                  <c:v>10.628500000000001</c:v>
                </c:pt>
                <c:pt idx="440">
                  <c:v>10.795</c:v>
                </c:pt>
                <c:pt idx="441">
                  <c:v>10.773899999999999</c:v>
                </c:pt>
                <c:pt idx="442">
                  <c:v>10.452500000000001</c:v>
                </c:pt>
                <c:pt idx="443">
                  <c:v>10.132</c:v>
                </c:pt>
                <c:pt idx="444">
                  <c:v>10.157999999999999</c:v>
                </c:pt>
                <c:pt idx="445">
                  <c:v>10.1829</c:v>
                </c:pt>
                <c:pt idx="446">
                  <c:v>10.555199999999999</c:v>
                </c:pt>
                <c:pt idx="447">
                  <c:v>10.6457</c:v>
                </c:pt>
                <c:pt idx="448">
                  <c:v>10.712999999999999</c:v>
                </c:pt>
                <c:pt idx="449">
                  <c:v>10.336399999999999</c:v>
                </c:pt>
                <c:pt idx="450">
                  <c:v>10.4351</c:v>
                </c:pt>
                <c:pt idx="451">
                  <c:v>10.332100000000001</c:v>
                </c:pt>
                <c:pt idx="452">
                  <c:v>12.082700000000001</c:v>
                </c:pt>
                <c:pt idx="453">
                  <c:v>11.6557</c:v>
                </c:pt>
                <c:pt idx="454">
                  <c:v>11.6393</c:v>
                </c:pt>
                <c:pt idx="455">
                  <c:v>10.974299999999999</c:v>
                </c:pt>
                <c:pt idx="456">
                  <c:v>10.912000000000001</c:v>
                </c:pt>
                <c:pt idx="457">
                  <c:v>10.488799999999999</c:v>
                </c:pt>
                <c:pt idx="458">
                  <c:v>10.863200000000001</c:v>
                </c:pt>
                <c:pt idx="459">
                  <c:v>10.858599999999999</c:v>
                </c:pt>
                <c:pt idx="460">
                  <c:v>10.3292</c:v>
                </c:pt>
                <c:pt idx="461">
                  <c:v>10.145</c:v>
                </c:pt>
                <c:pt idx="462">
                  <c:v>10.3893</c:v>
                </c:pt>
                <c:pt idx="463">
                  <c:v>10.873699999999999</c:v>
                </c:pt>
                <c:pt idx="464">
                  <c:v>10.9975</c:v>
                </c:pt>
                <c:pt idx="465">
                  <c:v>10.756</c:v>
                </c:pt>
                <c:pt idx="466">
                  <c:v>10.484</c:v>
                </c:pt>
                <c:pt idx="467">
                  <c:v>10.8436</c:v>
                </c:pt>
                <c:pt idx="468">
                  <c:v>10.6584</c:v>
                </c:pt>
                <c:pt idx="469">
                  <c:v>10.8743</c:v>
                </c:pt>
                <c:pt idx="470">
                  <c:v>10.555300000000001</c:v>
                </c:pt>
                <c:pt idx="471">
                  <c:v>10.838200000000001</c:v>
                </c:pt>
                <c:pt idx="472">
                  <c:v>10.734999999999999</c:v>
                </c:pt>
                <c:pt idx="473">
                  <c:v>10.9374</c:v>
                </c:pt>
                <c:pt idx="474">
                  <c:v>10.8162</c:v>
                </c:pt>
                <c:pt idx="475">
                  <c:v>10.769600000000001</c:v>
                </c:pt>
                <c:pt idx="476">
                  <c:v>10.1744</c:v>
                </c:pt>
                <c:pt idx="477">
                  <c:v>10.0069</c:v>
                </c:pt>
                <c:pt idx="478">
                  <c:v>10.400700000000001</c:v>
                </c:pt>
                <c:pt idx="479">
                  <c:v>10.0915</c:v>
                </c:pt>
                <c:pt idx="480">
                  <c:v>9.7763000000000009</c:v>
                </c:pt>
                <c:pt idx="481">
                  <c:v>10.0152</c:v>
                </c:pt>
                <c:pt idx="482">
                  <c:v>9.8402999999999992</c:v>
                </c:pt>
                <c:pt idx="483">
                  <c:v>10.3347</c:v>
                </c:pt>
                <c:pt idx="484">
                  <c:v>10.415100000000001</c:v>
                </c:pt>
                <c:pt idx="485">
                  <c:v>10.4758</c:v>
                </c:pt>
                <c:pt idx="486">
                  <c:v>10.4438</c:v>
                </c:pt>
                <c:pt idx="487">
                  <c:v>10.6752</c:v>
                </c:pt>
                <c:pt idx="488">
                  <c:v>10.5015</c:v>
                </c:pt>
                <c:pt idx="489">
                  <c:v>10.779199999999999</c:v>
                </c:pt>
                <c:pt idx="490">
                  <c:v>10.8689</c:v>
                </c:pt>
                <c:pt idx="491">
                  <c:v>10.779299999999999</c:v>
                </c:pt>
                <c:pt idx="492">
                  <c:v>10.851699999999999</c:v>
                </c:pt>
                <c:pt idx="493">
                  <c:v>10.8392</c:v>
                </c:pt>
                <c:pt idx="494">
                  <c:v>10.7425</c:v>
                </c:pt>
                <c:pt idx="495">
                  <c:v>10.9823</c:v>
                </c:pt>
                <c:pt idx="496">
                  <c:v>11.0176</c:v>
                </c:pt>
                <c:pt idx="497">
                  <c:v>10.9612</c:v>
                </c:pt>
                <c:pt idx="498">
                  <c:v>11.0695</c:v>
                </c:pt>
                <c:pt idx="499">
                  <c:v>11.2349</c:v>
                </c:pt>
                <c:pt idx="500">
                  <c:v>11.0025</c:v>
                </c:pt>
                <c:pt idx="501">
                  <c:v>10.861700000000001</c:v>
                </c:pt>
                <c:pt idx="502">
                  <c:v>10.5357</c:v>
                </c:pt>
                <c:pt idx="503">
                  <c:v>10.148999999999999</c:v>
                </c:pt>
                <c:pt idx="504">
                  <c:v>11.7631</c:v>
                </c:pt>
                <c:pt idx="505">
                  <c:v>11.4229</c:v>
                </c:pt>
                <c:pt idx="506">
                  <c:v>11.583</c:v>
                </c:pt>
                <c:pt idx="507">
                  <c:v>11.712300000000001</c:v>
                </c:pt>
                <c:pt idx="508">
                  <c:v>11.5815</c:v>
                </c:pt>
                <c:pt idx="509">
                  <c:v>11.6492</c:v>
                </c:pt>
                <c:pt idx="510">
                  <c:v>11.49</c:v>
                </c:pt>
                <c:pt idx="511">
                  <c:v>11.155099999999999</c:v>
                </c:pt>
                <c:pt idx="512">
                  <c:v>11.312099999999999</c:v>
                </c:pt>
                <c:pt idx="513">
                  <c:v>10.8665</c:v>
                </c:pt>
                <c:pt idx="514">
                  <c:v>10.837</c:v>
                </c:pt>
                <c:pt idx="515">
                  <c:v>10.6965</c:v>
                </c:pt>
                <c:pt idx="516">
                  <c:v>10.585000000000001</c:v>
                </c:pt>
                <c:pt idx="517">
                  <c:v>10.5724</c:v>
                </c:pt>
                <c:pt idx="518">
                  <c:v>10.3492</c:v>
                </c:pt>
                <c:pt idx="519">
                  <c:v>10.7102</c:v>
                </c:pt>
                <c:pt idx="520">
                  <c:v>10.671900000000001</c:v>
                </c:pt>
                <c:pt idx="521">
                  <c:v>10.5093</c:v>
                </c:pt>
                <c:pt idx="522">
                  <c:v>10.3309</c:v>
                </c:pt>
                <c:pt idx="523">
                  <c:v>10.214700000000001</c:v>
                </c:pt>
                <c:pt idx="524">
                  <c:v>10.3324</c:v>
                </c:pt>
                <c:pt idx="525">
                  <c:v>9.9026999999999994</c:v>
                </c:pt>
                <c:pt idx="526">
                  <c:v>9.8028999999999993</c:v>
                </c:pt>
                <c:pt idx="527">
                  <c:v>9.8781999999999996</c:v>
                </c:pt>
                <c:pt idx="528">
                  <c:v>9.9175000000000004</c:v>
                </c:pt>
                <c:pt idx="529">
                  <c:v>10.0274</c:v>
                </c:pt>
                <c:pt idx="530">
                  <c:v>10.238300000000001</c:v>
                </c:pt>
                <c:pt idx="531">
                  <c:v>10.209300000000001</c:v>
                </c:pt>
                <c:pt idx="532">
                  <c:v>10.4658</c:v>
                </c:pt>
                <c:pt idx="533">
                  <c:v>10.3217</c:v>
                </c:pt>
                <c:pt idx="534">
                  <c:v>10.2121</c:v>
                </c:pt>
                <c:pt idx="535">
                  <c:v>10.1317</c:v>
                </c:pt>
                <c:pt idx="536">
                  <c:v>9.8946000000000005</c:v>
                </c:pt>
                <c:pt idx="537">
                  <c:v>9.9976000000000003</c:v>
                </c:pt>
                <c:pt idx="538">
                  <c:v>10.104100000000001</c:v>
                </c:pt>
                <c:pt idx="539">
                  <c:v>9.9909999999999997</c:v>
                </c:pt>
                <c:pt idx="540">
                  <c:v>9.9103999999999992</c:v>
                </c:pt>
                <c:pt idx="541">
                  <c:v>9.9427000000000003</c:v>
                </c:pt>
                <c:pt idx="542">
                  <c:v>9.7536000000000005</c:v>
                </c:pt>
                <c:pt idx="543">
                  <c:v>9.7459000000000007</c:v>
                </c:pt>
                <c:pt idx="544">
                  <c:v>9.7586999999999993</c:v>
                </c:pt>
                <c:pt idx="545">
                  <c:v>9.7455999999999996</c:v>
                </c:pt>
                <c:pt idx="546">
                  <c:v>9.4425000000000008</c:v>
                </c:pt>
                <c:pt idx="547">
                  <c:v>9.5284999999999993</c:v>
                </c:pt>
                <c:pt idx="548">
                  <c:v>9.4184999999999999</c:v>
                </c:pt>
                <c:pt idx="549">
                  <c:v>9.2332999999999998</c:v>
                </c:pt>
                <c:pt idx="550">
                  <c:v>9.2220999999999993</c:v>
                </c:pt>
                <c:pt idx="551">
                  <c:v>9.1404999999999994</c:v>
                </c:pt>
                <c:pt idx="552">
                  <c:v>9.2677999999999994</c:v>
                </c:pt>
                <c:pt idx="553">
                  <c:v>9.3069000000000006</c:v>
                </c:pt>
                <c:pt idx="554">
                  <c:v>9.2154000000000007</c:v>
                </c:pt>
                <c:pt idx="555">
                  <c:v>9.0966000000000005</c:v>
                </c:pt>
                <c:pt idx="556">
                  <c:v>9.7012</c:v>
                </c:pt>
                <c:pt idx="557">
                  <c:v>9.5883000000000003</c:v>
                </c:pt>
                <c:pt idx="558">
                  <c:v>9.8862000000000005</c:v>
                </c:pt>
                <c:pt idx="559">
                  <c:v>9.8909000000000002</c:v>
                </c:pt>
                <c:pt idx="560">
                  <c:v>9.7985000000000007</c:v>
                </c:pt>
                <c:pt idx="561">
                  <c:v>9.7721</c:v>
                </c:pt>
                <c:pt idx="562">
                  <c:v>9.5861999999999998</c:v>
                </c:pt>
                <c:pt idx="563">
                  <c:v>9.5633999999999997</c:v>
                </c:pt>
                <c:pt idx="564">
                  <c:v>9.5980000000000008</c:v>
                </c:pt>
                <c:pt idx="565">
                  <c:v>9.7149000000000001</c:v>
                </c:pt>
                <c:pt idx="566">
                  <c:v>9.6477000000000004</c:v>
                </c:pt>
                <c:pt idx="567">
                  <c:v>9.6349999999999998</c:v>
                </c:pt>
                <c:pt idx="568">
                  <c:v>9.7642000000000007</c:v>
                </c:pt>
                <c:pt idx="569">
                  <c:v>9.6539999999999999</c:v>
                </c:pt>
                <c:pt idx="570">
                  <c:v>9.6313999999999993</c:v>
                </c:pt>
                <c:pt idx="571">
                  <c:v>9.7875999999999994</c:v>
                </c:pt>
                <c:pt idx="572">
                  <c:v>9.9588999999999999</c:v>
                </c:pt>
                <c:pt idx="573">
                  <c:v>9.7530000000000001</c:v>
                </c:pt>
                <c:pt idx="574">
                  <c:v>9.7367000000000008</c:v>
                </c:pt>
                <c:pt idx="575">
                  <c:v>9.5795999999999992</c:v>
                </c:pt>
                <c:pt idx="576">
                  <c:v>9.8203999999999994</c:v>
                </c:pt>
                <c:pt idx="577">
                  <c:v>9.7347000000000001</c:v>
                </c:pt>
                <c:pt idx="578">
                  <c:v>9.8732000000000006</c:v>
                </c:pt>
                <c:pt idx="579">
                  <c:v>9.7315000000000005</c:v>
                </c:pt>
                <c:pt idx="580">
                  <c:v>9.5803999999999991</c:v>
                </c:pt>
                <c:pt idx="581">
                  <c:v>9.5111000000000008</c:v>
                </c:pt>
                <c:pt idx="582">
                  <c:v>9.6370000000000005</c:v>
                </c:pt>
                <c:pt idx="583">
                  <c:v>9.4327000000000005</c:v>
                </c:pt>
                <c:pt idx="584">
                  <c:v>9.2197999999999993</c:v>
                </c:pt>
                <c:pt idx="585">
                  <c:v>9.0079999999999991</c:v>
                </c:pt>
                <c:pt idx="586">
                  <c:v>9.0263000000000009</c:v>
                </c:pt>
                <c:pt idx="587">
                  <c:v>9.1806000000000001</c:v>
                </c:pt>
                <c:pt idx="588">
                  <c:v>9.0740999999999996</c:v>
                </c:pt>
                <c:pt idx="589">
                  <c:v>9.0846999999999998</c:v>
                </c:pt>
                <c:pt idx="590">
                  <c:v>9.0654000000000003</c:v>
                </c:pt>
                <c:pt idx="591">
                  <c:v>8.9343000000000004</c:v>
                </c:pt>
                <c:pt idx="592">
                  <c:v>8.9113000000000007</c:v>
                </c:pt>
                <c:pt idx="593">
                  <c:v>8.7901000000000007</c:v>
                </c:pt>
                <c:pt idx="594">
                  <c:v>8.9423999999999992</c:v>
                </c:pt>
                <c:pt idx="595">
                  <c:v>8.4745000000000008</c:v>
                </c:pt>
                <c:pt idx="596">
                  <c:v>8.8948</c:v>
                </c:pt>
                <c:pt idx="597">
                  <c:v>9.1332000000000004</c:v>
                </c:pt>
                <c:pt idx="598">
                  <c:v>9.2652000000000001</c:v>
                </c:pt>
                <c:pt idx="599">
                  <c:v>9.3789999999999996</c:v>
                </c:pt>
                <c:pt idx="600">
                  <c:v>9.4861000000000004</c:v>
                </c:pt>
                <c:pt idx="601">
                  <c:v>9.4530999999999992</c:v>
                </c:pt>
                <c:pt idx="602">
                  <c:v>9.3634000000000004</c:v>
                </c:pt>
                <c:pt idx="603">
                  <c:v>9.2104999999999997</c:v>
                </c:pt>
                <c:pt idx="604">
                  <c:v>9.1486999999999998</c:v>
                </c:pt>
                <c:pt idx="605">
                  <c:v>9.2012999999999998</c:v>
                </c:pt>
                <c:pt idx="606">
                  <c:v>9.1466999999999992</c:v>
                </c:pt>
                <c:pt idx="607">
                  <c:v>9.3376999999999999</c:v>
                </c:pt>
                <c:pt idx="608">
                  <c:v>9.1636000000000006</c:v>
                </c:pt>
                <c:pt idx="609">
                  <c:v>10.452299999999999</c:v>
                </c:pt>
                <c:pt idx="610">
                  <c:v>10.6716</c:v>
                </c:pt>
                <c:pt idx="611">
                  <c:v>10.530799999999999</c:v>
                </c:pt>
                <c:pt idx="612">
                  <c:v>10.5006</c:v>
                </c:pt>
                <c:pt idx="613">
                  <c:v>10.595800000000001</c:v>
                </c:pt>
                <c:pt idx="614">
                  <c:v>10.528600000000001</c:v>
                </c:pt>
                <c:pt idx="615">
                  <c:v>10.567500000000001</c:v>
                </c:pt>
                <c:pt idx="616">
                  <c:v>10.5091</c:v>
                </c:pt>
                <c:pt idx="617">
                  <c:v>10.5532</c:v>
                </c:pt>
                <c:pt idx="618">
                  <c:v>10.4771</c:v>
                </c:pt>
                <c:pt idx="619">
                  <c:v>10.5306</c:v>
                </c:pt>
                <c:pt idx="620">
                  <c:v>10.3079</c:v>
                </c:pt>
                <c:pt idx="621">
                  <c:v>10.211499999999999</c:v>
                </c:pt>
                <c:pt idx="622">
                  <c:v>10.206799999999999</c:v>
                </c:pt>
                <c:pt idx="623">
                  <c:v>10.0609</c:v>
                </c:pt>
                <c:pt idx="624">
                  <c:v>9.8858999999999995</c:v>
                </c:pt>
                <c:pt idx="625">
                  <c:v>9.7956000000000003</c:v>
                </c:pt>
                <c:pt idx="626">
                  <c:v>9.5737000000000005</c:v>
                </c:pt>
                <c:pt idx="627">
                  <c:v>9.7423000000000002</c:v>
                </c:pt>
                <c:pt idx="628">
                  <c:v>9.9116</c:v>
                </c:pt>
                <c:pt idx="629">
                  <c:v>9.7395999999999994</c:v>
                </c:pt>
                <c:pt idx="630">
                  <c:v>9.8411000000000008</c:v>
                </c:pt>
                <c:pt idx="631">
                  <c:v>9.7271999999999998</c:v>
                </c:pt>
                <c:pt idx="632">
                  <c:v>9.7789999999999999</c:v>
                </c:pt>
                <c:pt idx="633">
                  <c:v>9.734</c:v>
                </c:pt>
                <c:pt idx="634">
                  <c:v>9.7310999999999996</c:v>
                </c:pt>
                <c:pt idx="635">
                  <c:v>9.7979000000000003</c:v>
                </c:pt>
                <c:pt idx="636">
                  <c:v>9.4489000000000001</c:v>
                </c:pt>
                <c:pt idx="637">
                  <c:v>9.2013999999999996</c:v>
                </c:pt>
                <c:pt idx="638">
                  <c:v>9.2903000000000002</c:v>
                </c:pt>
                <c:pt idx="639">
                  <c:v>9.3054000000000006</c:v>
                </c:pt>
                <c:pt idx="640">
                  <c:v>9.3102</c:v>
                </c:pt>
                <c:pt idx="641">
                  <c:v>9.0576000000000008</c:v>
                </c:pt>
                <c:pt idx="642">
                  <c:v>8.9316999999999993</c:v>
                </c:pt>
                <c:pt idx="643">
                  <c:v>8.8111999999999995</c:v>
                </c:pt>
                <c:pt idx="644">
                  <c:v>8.7226999999999997</c:v>
                </c:pt>
                <c:pt idx="645">
                  <c:v>8.8459000000000003</c:v>
                </c:pt>
                <c:pt idx="646">
                  <c:v>8.8109999999999999</c:v>
                </c:pt>
                <c:pt idx="647">
                  <c:v>8.5269999999999992</c:v>
                </c:pt>
                <c:pt idx="648">
                  <c:v>8.6166</c:v>
                </c:pt>
                <c:pt idx="649">
                  <c:v>8.4021000000000008</c:v>
                </c:pt>
                <c:pt idx="650">
                  <c:v>8.3154000000000003</c:v>
                </c:pt>
                <c:pt idx="651">
                  <c:v>8.2586999999999993</c:v>
                </c:pt>
                <c:pt idx="652">
                  <c:v>8.1872000000000007</c:v>
                </c:pt>
                <c:pt idx="653">
                  <c:v>8.6300000000000008</c:v>
                </c:pt>
                <c:pt idx="654">
                  <c:v>8.9013000000000009</c:v>
                </c:pt>
                <c:pt idx="655">
                  <c:v>8.9697999999999993</c:v>
                </c:pt>
                <c:pt idx="656">
                  <c:v>8.9869000000000003</c:v>
                </c:pt>
                <c:pt idx="657">
                  <c:v>8.9817</c:v>
                </c:pt>
                <c:pt idx="658">
                  <c:v>9.0274000000000001</c:v>
                </c:pt>
                <c:pt idx="659">
                  <c:v>9.0472000000000001</c:v>
                </c:pt>
                <c:pt idx="660">
                  <c:v>10.112</c:v>
                </c:pt>
                <c:pt idx="661">
                  <c:v>10.3012</c:v>
                </c:pt>
                <c:pt idx="662">
                  <c:v>10.238200000000001</c:v>
                </c:pt>
                <c:pt idx="663">
                  <c:v>10.353199999999999</c:v>
                </c:pt>
                <c:pt idx="664">
                  <c:v>10.260199999999999</c:v>
                </c:pt>
                <c:pt idx="665">
                  <c:v>10.2333</c:v>
                </c:pt>
                <c:pt idx="666">
                  <c:v>9.9441000000000006</c:v>
                </c:pt>
                <c:pt idx="667">
                  <c:v>10.011200000000001</c:v>
                </c:pt>
                <c:pt idx="668">
                  <c:v>9.7408000000000001</c:v>
                </c:pt>
                <c:pt idx="669">
                  <c:v>9.6278000000000006</c:v>
                </c:pt>
                <c:pt idx="670">
                  <c:v>9.2746999999999993</c:v>
                </c:pt>
                <c:pt idx="671">
                  <c:v>9.0791000000000004</c:v>
                </c:pt>
                <c:pt idx="672">
                  <c:v>8.9466999999999999</c:v>
                </c:pt>
                <c:pt idx="673">
                  <c:v>9.0356000000000005</c:v>
                </c:pt>
                <c:pt idx="674">
                  <c:v>8.8224999999999998</c:v>
                </c:pt>
                <c:pt idx="675">
                  <c:v>8.9847000000000001</c:v>
                </c:pt>
                <c:pt idx="676">
                  <c:v>9.1907999999999994</c:v>
                </c:pt>
                <c:pt idx="677">
                  <c:v>8.4655000000000005</c:v>
                </c:pt>
                <c:pt idx="678">
                  <c:v>8.7947000000000006</c:v>
                </c:pt>
                <c:pt idx="679">
                  <c:v>9.0799000000000003</c:v>
                </c:pt>
                <c:pt idx="680">
                  <c:v>9.2265999999999995</c:v>
                </c:pt>
                <c:pt idx="681">
                  <c:v>9.3347999999999995</c:v>
                </c:pt>
                <c:pt idx="682">
                  <c:v>8.5447000000000006</c:v>
                </c:pt>
                <c:pt idx="683">
                  <c:v>8.6463999999999999</c:v>
                </c:pt>
                <c:pt idx="684">
                  <c:v>8.2725000000000009</c:v>
                </c:pt>
                <c:pt idx="685">
                  <c:v>8.1334</c:v>
                </c:pt>
                <c:pt idx="686">
                  <c:v>7.9032999999999998</c:v>
                </c:pt>
                <c:pt idx="687">
                  <c:v>8.6529000000000007</c:v>
                </c:pt>
                <c:pt idx="688">
                  <c:v>8.6180000000000003</c:v>
                </c:pt>
                <c:pt idx="689">
                  <c:v>8.7493999999999996</c:v>
                </c:pt>
                <c:pt idx="690">
                  <c:v>8.3504000000000005</c:v>
                </c:pt>
                <c:pt idx="691">
                  <c:v>8.2310999999999996</c:v>
                </c:pt>
                <c:pt idx="692">
                  <c:v>8.3871000000000002</c:v>
                </c:pt>
                <c:pt idx="693">
                  <c:v>8.6384000000000007</c:v>
                </c:pt>
                <c:pt idx="694">
                  <c:v>9.3980999999999995</c:v>
                </c:pt>
                <c:pt idx="695">
                  <c:v>9.5469000000000008</c:v>
                </c:pt>
                <c:pt idx="696">
                  <c:v>9.4106000000000005</c:v>
                </c:pt>
                <c:pt idx="697">
                  <c:v>9.5803999999999991</c:v>
                </c:pt>
                <c:pt idx="698">
                  <c:v>9.5382999999999996</c:v>
                </c:pt>
                <c:pt idx="699">
                  <c:v>9.3056999999999999</c:v>
                </c:pt>
                <c:pt idx="700">
                  <c:v>9.1821999999999999</c:v>
                </c:pt>
                <c:pt idx="701">
                  <c:v>9.4232999999999993</c:v>
                </c:pt>
                <c:pt idx="702">
                  <c:v>9.6060999999999996</c:v>
                </c:pt>
                <c:pt idx="703">
                  <c:v>9.5582999999999991</c:v>
                </c:pt>
                <c:pt idx="704">
                  <c:v>9.4583999999999993</c:v>
                </c:pt>
                <c:pt idx="705">
                  <c:v>9.4901</c:v>
                </c:pt>
                <c:pt idx="706">
                  <c:v>9.5215999999999994</c:v>
                </c:pt>
                <c:pt idx="707">
                  <c:v>9.8466000000000005</c:v>
                </c:pt>
                <c:pt idx="708">
                  <c:v>9.9301999999999992</c:v>
                </c:pt>
                <c:pt idx="709">
                  <c:v>9.7439999999999998</c:v>
                </c:pt>
                <c:pt idx="710">
                  <c:v>9.9430999999999994</c:v>
                </c:pt>
                <c:pt idx="711">
                  <c:v>9.8989999999999991</c:v>
                </c:pt>
                <c:pt idx="712">
                  <c:v>11.053900000000001</c:v>
                </c:pt>
                <c:pt idx="713">
                  <c:v>10.6335</c:v>
                </c:pt>
                <c:pt idx="714">
                  <c:v>10.7599</c:v>
                </c:pt>
                <c:pt idx="715">
                  <c:v>11.0289</c:v>
                </c:pt>
                <c:pt idx="716">
                  <c:v>10.678800000000001</c:v>
                </c:pt>
                <c:pt idx="717">
                  <c:v>10.8649</c:v>
                </c:pt>
                <c:pt idx="718">
                  <c:v>10.606299999999999</c:v>
                </c:pt>
                <c:pt idx="719">
                  <c:v>11.002599999999999</c:v>
                </c:pt>
                <c:pt idx="720">
                  <c:v>10.946</c:v>
                </c:pt>
                <c:pt idx="721">
                  <c:v>11.097</c:v>
                </c:pt>
                <c:pt idx="722">
                  <c:v>11.3674</c:v>
                </c:pt>
                <c:pt idx="723">
                  <c:v>11.267799999999999</c:v>
                </c:pt>
                <c:pt idx="724">
                  <c:v>11.4091</c:v>
                </c:pt>
                <c:pt idx="725">
                  <c:v>11.223699999999999</c:v>
                </c:pt>
                <c:pt idx="726">
                  <c:v>11.1204</c:v>
                </c:pt>
                <c:pt idx="727">
                  <c:v>11.1396</c:v>
                </c:pt>
                <c:pt idx="728">
                  <c:v>11.2722</c:v>
                </c:pt>
                <c:pt idx="729">
                  <c:v>10.9192</c:v>
                </c:pt>
                <c:pt idx="730">
                  <c:v>11.206799999999999</c:v>
                </c:pt>
                <c:pt idx="731">
                  <c:v>11.2128</c:v>
                </c:pt>
                <c:pt idx="732">
                  <c:v>11.5814</c:v>
                </c:pt>
                <c:pt idx="733">
                  <c:v>11.141999999999999</c:v>
                </c:pt>
                <c:pt idx="734">
                  <c:v>11.166</c:v>
                </c:pt>
                <c:pt idx="735">
                  <c:v>11.294700000000001</c:v>
                </c:pt>
                <c:pt idx="736">
                  <c:v>11.056900000000001</c:v>
                </c:pt>
                <c:pt idx="737">
                  <c:v>11.014900000000001</c:v>
                </c:pt>
                <c:pt idx="738">
                  <c:v>10.6518</c:v>
                </c:pt>
                <c:pt idx="739">
                  <c:v>10.526899999999999</c:v>
                </c:pt>
                <c:pt idx="740">
                  <c:v>10.3376</c:v>
                </c:pt>
                <c:pt idx="741">
                  <c:v>10.270099999999999</c:v>
                </c:pt>
                <c:pt idx="742">
                  <c:v>9.8918999999999997</c:v>
                </c:pt>
                <c:pt idx="743">
                  <c:v>10.0717</c:v>
                </c:pt>
                <c:pt idx="744">
                  <c:v>10.0152</c:v>
                </c:pt>
                <c:pt idx="745">
                  <c:v>10.260899999999999</c:v>
                </c:pt>
                <c:pt idx="746">
                  <c:v>10.104200000000001</c:v>
                </c:pt>
                <c:pt idx="747">
                  <c:v>10.0937</c:v>
                </c:pt>
                <c:pt idx="748">
                  <c:v>9.7418999999999993</c:v>
                </c:pt>
                <c:pt idx="749">
                  <c:v>9.8131000000000004</c:v>
                </c:pt>
                <c:pt idx="750">
                  <c:v>9.4504999999999999</c:v>
                </c:pt>
                <c:pt idx="751">
                  <c:v>9.8010999999999999</c:v>
                </c:pt>
                <c:pt idx="752">
                  <c:v>9.9764999999999997</c:v>
                </c:pt>
                <c:pt idx="753">
                  <c:v>9.7348999999999997</c:v>
                </c:pt>
                <c:pt idx="754">
                  <c:v>9.6644000000000005</c:v>
                </c:pt>
                <c:pt idx="755">
                  <c:v>9.6762999999999995</c:v>
                </c:pt>
                <c:pt idx="756">
                  <c:v>9.1564999999999994</c:v>
                </c:pt>
                <c:pt idx="757">
                  <c:v>9.8152000000000008</c:v>
                </c:pt>
                <c:pt idx="758">
                  <c:v>9.4719999999999995</c:v>
                </c:pt>
                <c:pt idx="759">
                  <c:v>10.388999999999999</c:v>
                </c:pt>
                <c:pt idx="760">
                  <c:v>10.4763</c:v>
                </c:pt>
                <c:pt idx="761">
                  <c:v>10.605</c:v>
                </c:pt>
                <c:pt idx="762">
                  <c:v>10.810499999999999</c:v>
                </c:pt>
                <c:pt idx="763">
                  <c:v>10.6896</c:v>
                </c:pt>
                <c:pt idx="764">
                  <c:v>12.4732</c:v>
                </c:pt>
                <c:pt idx="765">
                  <c:v>12.5177</c:v>
                </c:pt>
                <c:pt idx="766">
                  <c:v>12.492599999999999</c:v>
                </c:pt>
                <c:pt idx="767">
                  <c:v>12.344200000000001</c:v>
                </c:pt>
                <c:pt idx="768">
                  <c:v>11.975199999999999</c:v>
                </c:pt>
                <c:pt idx="769">
                  <c:v>11.972099999999999</c:v>
                </c:pt>
                <c:pt idx="770">
                  <c:v>11.902200000000001</c:v>
                </c:pt>
                <c:pt idx="771">
                  <c:v>11.540800000000001</c:v>
                </c:pt>
                <c:pt idx="772">
                  <c:v>12.060700000000001</c:v>
                </c:pt>
                <c:pt idx="773">
                  <c:v>12.3683</c:v>
                </c:pt>
                <c:pt idx="774">
                  <c:v>12.968999999999999</c:v>
                </c:pt>
                <c:pt idx="775">
                  <c:v>13.1868</c:v>
                </c:pt>
                <c:pt idx="776">
                  <c:v>13.0046</c:v>
                </c:pt>
                <c:pt idx="777">
                  <c:v>12.86</c:v>
                </c:pt>
                <c:pt idx="778">
                  <c:v>12.5563</c:v>
                </c:pt>
                <c:pt idx="779">
                  <c:v>12.83</c:v>
                </c:pt>
                <c:pt idx="780">
                  <c:v>12.9747</c:v>
                </c:pt>
                <c:pt idx="781">
                  <c:v>12.3286</c:v>
                </c:pt>
                <c:pt idx="782">
                  <c:v>12.6624</c:v>
                </c:pt>
                <c:pt idx="783">
                  <c:v>12.7249</c:v>
                </c:pt>
                <c:pt idx="784">
                  <c:v>12.476599999999999</c:v>
                </c:pt>
                <c:pt idx="785">
                  <c:v>12.3287</c:v>
                </c:pt>
                <c:pt idx="786">
                  <c:v>12.958600000000001</c:v>
                </c:pt>
                <c:pt idx="787">
                  <c:v>12.9473</c:v>
                </c:pt>
                <c:pt idx="788">
                  <c:v>12.8409</c:v>
                </c:pt>
                <c:pt idx="789">
                  <c:v>12.340299999999999</c:v>
                </c:pt>
                <c:pt idx="790">
                  <c:v>12.5509</c:v>
                </c:pt>
                <c:pt idx="791">
                  <c:v>12.7805</c:v>
                </c:pt>
                <c:pt idx="792">
                  <c:v>12.5959</c:v>
                </c:pt>
                <c:pt idx="793">
                  <c:v>12.2136</c:v>
                </c:pt>
                <c:pt idx="794">
                  <c:v>12.4419</c:v>
                </c:pt>
                <c:pt idx="795">
                  <c:v>12.407500000000001</c:v>
                </c:pt>
                <c:pt idx="796">
                  <c:v>12.5474</c:v>
                </c:pt>
                <c:pt idx="797">
                  <c:v>12.520300000000001</c:v>
                </c:pt>
                <c:pt idx="798">
                  <c:v>12.5695</c:v>
                </c:pt>
                <c:pt idx="799">
                  <c:v>12.3956</c:v>
                </c:pt>
                <c:pt idx="800">
                  <c:v>11.946999999999999</c:v>
                </c:pt>
                <c:pt idx="801">
                  <c:v>11.376200000000001</c:v>
                </c:pt>
                <c:pt idx="802">
                  <c:v>11.8668</c:v>
                </c:pt>
                <c:pt idx="803">
                  <c:v>11.8813</c:v>
                </c:pt>
                <c:pt idx="804">
                  <c:v>11.6524</c:v>
                </c:pt>
                <c:pt idx="805">
                  <c:v>12.251300000000001</c:v>
                </c:pt>
                <c:pt idx="806">
                  <c:v>12.200200000000001</c:v>
                </c:pt>
                <c:pt idx="807">
                  <c:v>11.8978</c:v>
                </c:pt>
                <c:pt idx="808">
                  <c:v>11.667400000000001</c:v>
                </c:pt>
                <c:pt idx="809">
                  <c:v>11.225300000000001</c:v>
                </c:pt>
                <c:pt idx="810">
                  <c:v>11.479799999999999</c:v>
                </c:pt>
                <c:pt idx="811">
                  <c:v>10.6572</c:v>
                </c:pt>
                <c:pt idx="812">
                  <c:v>10.4741</c:v>
                </c:pt>
                <c:pt idx="813">
                  <c:v>10.371600000000001</c:v>
                </c:pt>
                <c:pt idx="814">
                  <c:v>10.223599999999999</c:v>
                </c:pt>
                <c:pt idx="815">
                  <c:v>9.8934999999999995</c:v>
                </c:pt>
                <c:pt idx="816">
                  <c:v>11.9084</c:v>
                </c:pt>
                <c:pt idx="817">
                  <c:v>11.0806</c:v>
                </c:pt>
                <c:pt idx="818">
                  <c:v>10.7713</c:v>
                </c:pt>
                <c:pt idx="819">
                  <c:v>9.8983000000000008</c:v>
                </c:pt>
                <c:pt idx="820">
                  <c:v>10.679399999999999</c:v>
                </c:pt>
                <c:pt idx="821">
                  <c:v>10.5989</c:v>
                </c:pt>
                <c:pt idx="822">
                  <c:v>11.269500000000001</c:v>
                </c:pt>
                <c:pt idx="823">
                  <c:v>11.190200000000001</c:v>
                </c:pt>
                <c:pt idx="824">
                  <c:v>10.3742</c:v>
                </c:pt>
                <c:pt idx="825">
                  <c:v>9.8330000000000002</c:v>
                </c:pt>
                <c:pt idx="826">
                  <c:v>10.1478</c:v>
                </c:pt>
                <c:pt idx="827">
                  <c:v>10.286199999999999</c:v>
                </c:pt>
                <c:pt idx="828">
                  <c:v>10.313499999999999</c:v>
                </c:pt>
                <c:pt idx="829">
                  <c:v>9.7632999999999992</c:v>
                </c:pt>
                <c:pt idx="830">
                  <c:v>10.162800000000001</c:v>
                </c:pt>
                <c:pt idx="831">
                  <c:v>9.5371000000000006</c:v>
                </c:pt>
                <c:pt idx="832">
                  <c:v>8.5068999999999999</c:v>
                </c:pt>
                <c:pt idx="833">
                  <c:v>8.6346000000000007</c:v>
                </c:pt>
                <c:pt idx="834">
                  <c:v>7.4347000000000003</c:v>
                </c:pt>
                <c:pt idx="835">
                  <c:v>8.0287000000000006</c:v>
                </c:pt>
                <c:pt idx="836">
                  <c:v>8.2636000000000003</c:v>
                </c:pt>
                <c:pt idx="837">
                  <c:v>8.4068000000000005</c:v>
                </c:pt>
                <c:pt idx="838">
                  <c:v>6.6946000000000003</c:v>
                </c:pt>
                <c:pt idx="839">
                  <c:v>7.4824999999999999</c:v>
                </c:pt>
                <c:pt idx="840">
                  <c:v>7.4804000000000004</c:v>
                </c:pt>
                <c:pt idx="841">
                  <c:v>8.8561999999999994</c:v>
                </c:pt>
                <c:pt idx="842">
                  <c:v>9.5109999999999992</c:v>
                </c:pt>
                <c:pt idx="843">
                  <c:v>9.6974999999999998</c:v>
                </c:pt>
                <c:pt idx="844">
                  <c:v>9.6260999999999992</c:v>
                </c:pt>
                <c:pt idx="845">
                  <c:v>9.6625999999999994</c:v>
                </c:pt>
                <c:pt idx="846">
                  <c:v>10.373900000000001</c:v>
                </c:pt>
                <c:pt idx="847">
                  <c:v>10.3005</c:v>
                </c:pt>
                <c:pt idx="848">
                  <c:v>10.338100000000001</c:v>
                </c:pt>
                <c:pt idx="849">
                  <c:v>10.400499999999999</c:v>
                </c:pt>
                <c:pt idx="850">
                  <c:v>10.7157</c:v>
                </c:pt>
                <c:pt idx="851">
                  <c:v>10.629200000000001</c:v>
                </c:pt>
                <c:pt idx="852">
                  <c:v>10.523999999999999</c:v>
                </c:pt>
                <c:pt idx="853">
                  <c:v>10.779199999999999</c:v>
                </c:pt>
                <c:pt idx="854">
                  <c:v>10.6457</c:v>
                </c:pt>
                <c:pt idx="855">
                  <c:v>11.1829</c:v>
                </c:pt>
                <c:pt idx="856">
                  <c:v>11.461499999999999</c:v>
                </c:pt>
                <c:pt idx="857">
                  <c:v>11.652900000000001</c:v>
                </c:pt>
                <c:pt idx="858">
                  <c:v>11.780200000000001</c:v>
                </c:pt>
                <c:pt idx="859">
                  <c:v>12.4741</c:v>
                </c:pt>
                <c:pt idx="860">
                  <c:v>12.4321</c:v>
                </c:pt>
                <c:pt idx="861">
                  <c:v>12.7768</c:v>
                </c:pt>
                <c:pt idx="862">
                  <c:v>12.2798</c:v>
                </c:pt>
                <c:pt idx="863">
                  <c:v>12.394600000000001</c:v>
                </c:pt>
                <c:pt idx="864">
                  <c:v>12.179399999999999</c:v>
                </c:pt>
                <c:pt idx="865">
                  <c:v>12.0487</c:v>
                </c:pt>
                <c:pt idx="866">
                  <c:v>11.9186</c:v>
                </c:pt>
                <c:pt idx="867">
                  <c:v>11.7859</c:v>
                </c:pt>
                <c:pt idx="868">
                  <c:v>13.2194</c:v>
                </c:pt>
                <c:pt idx="869">
                  <c:v>12.4955</c:v>
                </c:pt>
                <c:pt idx="870">
                  <c:v>12.9115</c:v>
                </c:pt>
                <c:pt idx="871">
                  <c:v>13.129</c:v>
                </c:pt>
                <c:pt idx="872">
                  <c:v>13.760999999999999</c:v>
                </c:pt>
                <c:pt idx="873">
                  <c:v>13.687900000000001</c:v>
                </c:pt>
                <c:pt idx="874">
                  <c:v>13.5494</c:v>
                </c:pt>
                <c:pt idx="875">
                  <c:v>13.0562</c:v>
                </c:pt>
                <c:pt idx="876">
                  <c:v>13.338100000000001</c:v>
                </c:pt>
                <c:pt idx="877">
                  <c:v>13.170500000000001</c:v>
                </c:pt>
                <c:pt idx="878">
                  <c:v>13.3789</c:v>
                </c:pt>
                <c:pt idx="879">
                  <c:v>14.3012</c:v>
                </c:pt>
                <c:pt idx="880">
                  <c:v>14.4559</c:v>
                </c:pt>
                <c:pt idx="881">
                  <c:v>14.7067</c:v>
                </c:pt>
                <c:pt idx="882">
                  <c:v>14.380800000000001</c:v>
                </c:pt>
                <c:pt idx="883">
                  <c:v>14.400399999999999</c:v>
                </c:pt>
                <c:pt idx="884">
                  <c:v>15.0328</c:v>
                </c:pt>
                <c:pt idx="885">
                  <c:v>14.520899999999999</c:v>
                </c:pt>
                <c:pt idx="886">
                  <c:v>13.830299999999999</c:v>
                </c:pt>
                <c:pt idx="887">
                  <c:v>14.4848</c:v>
                </c:pt>
                <c:pt idx="888">
                  <c:v>14.922800000000001</c:v>
                </c:pt>
                <c:pt idx="889">
                  <c:v>15.4297</c:v>
                </c:pt>
                <c:pt idx="890">
                  <c:v>15.694800000000001</c:v>
                </c:pt>
                <c:pt idx="891">
                  <c:v>15.0634</c:v>
                </c:pt>
                <c:pt idx="892">
                  <c:v>15.249599999999999</c:v>
                </c:pt>
                <c:pt idx="893">
                  <c:v>14.881600000000001</c:v>
                </c:pt>
                <c:pt idx="894">
                  <c:v>14.408300000000001</c:v>
                </c:pt>
                <c:pt idx="895">
                  <c:v>13.9772</c:v>
                </c:pt>
                <c:pt idx="896">
                  <c:v>13.437099999999999</c:v>
                </c:pt>
                <c:pt idx="897">
                  <c:v>13.304399999999999</c:v>
                </c:pt>
                <c:pt idx="898">
                  <c:v>13.3408</c:v>
                </c:pt>
                <c:pt idx="899">
                  <c:v>12.7547</c:v>
                </c:pt>
                <c:pt idx="900">
                  <c:v>11.8103</c:v>
                </c:pt>
                <c:pt idx="901">
                  <c:v>12.1945</c:v>
                </c:pt>
                <c:pt idx="902">
                  <c:v>12.7065</c:v>
                </c:pt>
                <c:pt idx="903">
                  <c:v>12.7819</c:v>
                </c:pt>
                <c:pt idx="904">
                  <c:v>13.4407</c:v>
                </c:pt>
                <c:pt idx="905">
                  <c:v>13.6172</c:v>
                </c:pt>
                <c:pt idx="906">
                  <c:v>13.1747</c:v>
                </c:pt>
                <c:pt idx="907">
                  <c:v>12.7082</c:v>
                </c:pt>
                <c:pt idx="908">
                  <c:v>12.813000000000001</c:v>
                </c:pt>
                <c:pt idx="909">
                  <c:v>12.6394</c:v>
                </c:pt>
                <c:pt idx="910">
                  <c:v>12.113799999999999</c:v>
                </c:pt>
                <c:pt idx="911">
                  <c:v>12.494400000000001</c:v>
                </c:pt>
                <c:pt idx="912">
                  <c:v>12.046099999999999</c:v>
                </c:pt>
                <c:pt idx="913">
                  <c:v>12.044700000000001</c:v>
                </c:pt>
                <c:pt idx="914">
                  <c:v>11.9535</c:v>
                </c:pt>
                <c:pt idx="915">
                  <c:v>12.927</c:v>
                </c:pt>
                <c:pt idx="916">
                  <c:v>12.703900000000001</c:v>
                </c:pt>
                <c:pt idx="917">
                  <c:v>13.993399999999999</c:v>
                </c:pt>
                <c:pt idx="918">
                  <c:v>13.8672</c:v>
                </c:pt>
                <c:pt idx="919">
                  <c:v>13.6004</c:v>
                </c:pt>
                <c:pt idx="920">
                  <c:v>13.384600000000001</c:v>
                </c:pt>
                <c:pt idx="921">
                  <c:v>13.3109</c:v>
                </c:pt>
                <c:pt idx="922">
                  <c:v>12.749700000000001</c:v>
                </c:pt>
                <c:pt idx="923">
                  <c:v>12.856</c:v>
                </c:pt>
                <c:pt idx="924">
                  <c:v>12.7301</c:v>
                </c:pt>
                <c:pt idx="925">
                  <c:v>13.608000000000001</c:v>
                </c:pt>
                <c:pt idx="926">
                  <c:v>13.5619</c:v>
                </c:pt>
                <c:pt idx="927">
                  <c:v>13.396000000000001</c:v>
                </c:pt>
                <c:pt idx="928">
                  <c:v>13.3841</c:v>
                </c:pt>
                <c:pt idx="929">
                  <c:v>13.144500000000001</c:v>
                </c:pt>
                <c:pt idx="930">
                  <c:v>13.0482</c:v>
                </c:pt>
                <c:pt idx="931">
                  <c:v>12.9201</c:v>
                </c:pt>
                <c:pt idx="932">
                  <c:v>12.9778</c:v>
                </c:pt>
                <c:pt idx="933">
                  <c:v>13.2332</c:v>
                </c:pt>
                <c:pt idx="934">
                  <c:v>12.9072</c:v>
                </c:pt>
                <c:pt idx="935">
                  <c:v>12.9102</c:v>
                </c:pt>
                <c:pt idx="936">
                  <c:v>12.8142</c:v>
                </c:pt>
                <c:pt idx="937">
                  <c:v>12.6286</c:v>
                </c:pt>
                <c:pt idx="938">
                  <c:v>12.507199999999999</c:v>
                </c:pt>
                <c:pt idx="939">
                  <c:v>12.234299999999999</c:v>
                </c:pt>
                <c:pt idx="940">
                  <c:v>12.3048</c:v>
                </c:pt>
                <c:pt idx="941">
                  <c:v>12.0611</c:v>
                </c:pt>
                <c:pt idx="942">
                  <c:v>11.922499999999999</c:v>
                </c:pt>
                <c:pt idx="943">
                  <c:v>11.8628</c:v>
                </c:pt>
                <c:pt idx="944">
                  <c:v>11.8675</c:v>
                </c:pt>
                <c:pt idx="945">
                  <c:v>11.535399999999999</c:v>
                </c:pt>
                <c:pt idx="946">
                  <c:v>11.4277</c:v>
                </c:pt>
                <c:pt idx="947">
                  <c:v>11.2065</c:v>
                </c:pt>
                <c:pt idx="948">
                  <c:v>11.2758</c:v>
                </c:pt>
                <c:pt idx="949">
                  <c:v>11.260199999999999</c:v>
                </c:pt>
                <c:pt idx="950">
                  <c:v>11.366099999999999</c:v>
                </c:pt>
                <c:pt idx="951">
                  <c:v>10.8291</c:v>
                </c:pt>
                <c:pt idx="952">
                  <c:v>10.9763</c:v>
                </c:pt>
                <c:pt idx="953">
                  <c:v>10.9217</c:v>
                </c:pt>
                <c:pt idx="954">
                  <c:v>11.1922</c:v>
                </c:pt>
                <c:pt idx="955">
                  <c:v>11.116300000000001</c:v>
                </c:pt>
                <c:pt idx="956">
                  <c:v>10.741400000000001</c:v>
                </c:pt>
                <c:pt idx="957">
                  <c:v>10.685600000000001</c:v>
                </c:pt>
                <c:pt idx="958">
                  <c:v>10.930400000000001</c:v>
                </c:pt>
                <c:pt idx="959">
                  <c:v>10.904500000000001</c:v>
                </c:pt>
                <c:pt idx="960">
                  <c:v>10.206200000000001</c:v>
                </c:pt>
                <c:pt idx="961">
                  <c:v>10.2265</c:v>
                </c:pt>
                <c:pt idx="962">
                  <c:v>10.147</c:v>
                </c:pt>
                <c:pt idx="963">
                  <c:v>10.9735</c:v>
                </c:pt>
                <c:pt idx="964">
                  <c:v>10.5604</c:v>
                </c:pt>
                <c:pt idx="965">
                  <c:v>10.6599</c:v>
                </c:pt>
                <c:pt idx="966">
                  <c:v>11.467000000000001</c:v>
                </c:pt>
                <c:pt idx="967">
                  <c:v>11.786300000000001</c:v>
                </c:pt>
                <c:pt idx="968">
                  <c:v>11.401199999999999</c:v>
                </c:pt>
                <c:pt idx="969">
                  <c:v>13.445499999999999</c:v>
                </c:pt>
                <c:pt idx="970">
                  <c:v>12.935</c:v>
                </c:pt>
                <c:pt idx="971">
                  <c:v>13.005599999999999</c:v>
                </c:pt>
                <c:pt idx="972">
                  <c:v>12.7438</c:v>
                </c:pt>
                <c:pt idx="973">
                  <c:v>12.471500000000001</c:v>
                </c:pt>
                <c:pt idx="974">
                  <c:v>12.517899999999999</c:v>
                </c:pt>
                <c:pt idx="975">
                  <c:v>12.0185</c:v>
                </c:pt>
                <c:pt idx="976">
                  <c:v>12.545299999999999</c:v>
                </c:pt>
                <c:pt idx="977">
                  <c:v>12.552099999999999</c:v>
                </c:pt>
                <c:pt idx="978">
                  <c:v>12.4718</c:v>
                </c:pt>
                <c:pt idx="979">
                  <c:v>12.4153</c:v>
                </c:pt>
                <c:pt idx="980">
                  <c:v>12.336600000000001</c:v>
                </c:pt>
                <c:pt idx="981">
                  <c:v>12.542299999999999</c:v>
                </c:pt>
                <c:pt idx="982">
                  <c:v>12.308400000000001</c:v>
                </c:pt>
                <c:pt idx="983">
                  <c:v>12.3611</c:v>
                </c:pt>
                <c:pt idx="984">
                  <c:v>12.3346</c:v>
                </c:pt>
              </c:numCache>
            </c:numRef>
          </c:val>
          <c:smooth val="0"/>
          <c:extLst>
            <c:ext xmlns:c16="http://schemas.microsoft.com/office/drawing/2014/chart" uri="{C3380CC4-5D6E-409C-BE32-E72D297353CC}">
              <c16:uniqueId val="{00000002-5DD9-4736-84F3-1634385CE230}"/>
            </c:ext>
          </c:extLst>
        </c:ser>
        <c:ser>
          <c:idx val="3"/>
          <c:order val="3"/>
          <c:tx>
            <c:strRef>
              <c:f>'est PE 2'!$W$6</c:f>
              <c:strCache>
                <c:ptCount val="1"/>
                <c:pt idx="0">
                  <c:v>MSCI Europe</c:v>
                </c:pt>
              </c:strCache>
            </c:strRef>
          </c:tx>
          <c:spPr>
            <a:ln w="28575" cap="rnd">
              <a:solidFill>
                <a:sysClr val="windowText" lastClr="000000">
                  <a:lumMod val="75000"/>
                  <a:lumOff val="25000"/>
                </a:sysClr>
              </a:solidFill>
              <a:round/>
            </a:ln>
            <a:effectLst/>
          </c:spPr>
          <c:marker>
            <c:symbol val="none"/>
          </c:marker>
          <c:cat>
            <c:numRef>
              <c:f>'est PE 2'!$S$7:$S$991</c:f>
              <c:numCache>
                <c:formatCode>d\.m\.yyyy</c:formatCode>
                <c:ptCount val="985"/>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numCache>
            </c:numRef>
          </c:cat>
          <c:val>
            <c:numRef>
              <c:f>'est PE 2'!$W$7:$W$991</c:f>
              <c:numCache>
                <c:formatCode>0.0</c:formatCode>
                <c:ptCount val="985"/>
                <c:pt idx="0">
                  <c:v>13.3551</c:v>
                </c:pt>
                <c:pt idx="1">
                  <c:v>13.5122</c:v>
                </c:pt>
                <c:pt idx="2">
                  <c:v>13.674200000000001</c:v>
                </c:pt>
                <c:pt idx="3">
                  <c:v>13.8344</c:v>
                </c:pt>
                <c:pt idx="4">
                  <c:v>13.9758</c:v>
                </c:pt>
                <c:pt idx="5">
                  <c:v>13.8361</c:v>
                </c:pt>
                <c:pt idx="6">
                  <c:v>13.668900000000001</c:v>
                </c:pt>
                <c:pt idx="7">
                  <c:v>13.863300000000001</c:v>
                </c:pt>
                <c:pt idx="8">
                  <c:v>13.441000000000001</c:v>
                </c:pt>
                <c:pt idx="9">
                  <c:v>13.4261</c:v>
                </c:pt>
                <c:pt idx="10">
                  <c:v>13.1631</c:v>
                </c:pt>
                <c:pt idx="11">
                  <c:v>13.6731</c:v>
                </c:pt>
                <c:pt idx="12">
                  <c:v>13.4983</c:v>
                </c:pt>
                <c:pt idx="13">
                  <c:v>13.2966</c:v>
                </c:pt>
                <c:pt idx="14">
                  <c:v>12.968400000000001</c:v>
                </c:pt>
                <c:pt idx="15">
                  <c:v>12.8972</c:v>
                </c:pt>
                <c:pt idx="16">
                  <c:v>13.277900000000001</c:v>
                </c:pt>
                <c:pt idx="17">
                  <c:v>13.188700000000001</c:v>
                </c:pt>
                <c:pt idx="18">
                  <c:v>13.5524</c:v>
                </c:pt>
                <c:pt idx="19">
                  <c:v>13.315300000000001</c:v>
                </c:pt>
                <c:pt idx="20">
                  <c:v>13.144399999999999</c:v>
                </c:pt>
                <c:pt idx="21">
                  <c:v>13.226599999999999</c:v>
                </c:pt>
                <c:pt idx="22">
                  <c:v>13.130599999999999</c:v>
                </c:pt>
                <c:pt idx="23">
                  <c:v>13.577199999999999</c:v>
                </c:pt>
                <c:pt idx="24">
                  <c:v>13.370200000000001</c:v>
                </c:pt>
                <c:pt idx="25">
                  <c:v>13.451499999999999</c:v>
                </c:pt>
                <c:pt idx="26">
                  <c:v>13.561400000000001</c:v>
                </c:pt>
                <c:pt idx="27">
                  <c:v>13.4968</c:v>
                </c:pt>
                <c:pt idx="28">
                  <c:v>13.1097</c:v>
                </c:pt>
                <c:pt idx="29">
                  <c:v>13.224</c:v>
                </c:pt>
                <c:pt idx="30">
                  <c:v>12.9711</c:v>
                </c:pt>
                <c:pt idx="31">
                  <c:v>13.123900000000001</c:v>
                </c:pt>
                <c:pt idx="32">
                  <c:v>13.2026</c:v>
                </c:pt>
                <c:pt idx="33">
                  <c:v>13.368499999999999</c:v>
                </c:pt>
                <c:pt idx="34">
                  <c:v>13.2814</c:v>
                </c:pt>
                <c:pt idx="35">
                  <c:v>13.1669</c:v>
                </c:pt>
                <c:pt idx="36">
                  <c:v>13.127599999999999</c:v>
                </c:pt>
                <c:pt idx="37">
                  <c:v>13.031599999999999</c:v>
                </c:pt>
                <c:pt idx="38">
                  <c:v>12.940300000000001</c:v>
                </c:pt>
                <c:pt idx="39">
                  <c:v>13.7341</c:v>
                </c:pt>
                <c:pt idx="40">
                  <c:v>13.5206</c:v>
                </c:pt>
                <c:pt idx="41">
                  <c:v>13.4413</c:v>
                </c:pt>
                <c:pt idx="42">
                  <c:v>13.4125</c:v>
                </c:pt>
                <c:pt idx="43">
                  <c:v>12.9659</c:v>
                </c:pt>
                <c:pt idx="44">
                  <c:v>13.1183</c:v>
                </c:pt>
                <c:pt idx="45">
                  <c:v>13.0761</c:v>
                </c:pt>
                <c:pt idx="46">
                  <c:v>13.154999999999999</c:v>
                </c:pt>
                <c:pt idx="47">
                  <c:v>13.101100000000001</c:v>
                </c:pt>
                <c:pt idx="48">
                  <c:v>13.0174</c:v>
                </c:pt>
                <c:pt idx="49">
                  <c:v>12.8393</c:v>
                </c:pt>
                <c:pt idx="50">
                  <c:v>12.758100000000001</c:v>
                </c:pt>
                <c:pt idx="51">
                  <c:v>12.5907</c:v>
                </c:pt>
                <c:pt idx="52">
                  <c:v>12.450799999999999</c:v>
                </c:pt>
                <c:pt idx="53">
                  <c:v>12.0678</c:v>
                </c:pt>
                <c:pt idx="54">
                  <c:v>11.9412</c:v>
                </c:pt>
                <c:pt idx="55">
                  <c:v>11.497999999999999</c:v>
                </c:pt>
                <c:pt idx="56">
                  <c:v>11.560499999999999</c:v>
                </c:pt>
                <c:pt idx="57">
                  <c:v>11.951000000000001</c:v>
                </c:pt>
                <c:pt idx="58">
                  <c:v>11.816800000000001</c:v>
                </c:pt>
                <c:pt idx="59">
                  <c:v>12.135999999999999</c:v>
                </c:pt>
                <c:pt idx="60">
                  <c:v>12.243</c:v>
                </c:pt>
                <c:pt idx="61">
                  <c:v>12.472099999999999</c:v>
                </c:pt>
                <c:pt idx="62">
                  <c:v>12.282400000000001</c:v>
                </c:pt>
                <c:pt idx="63">
                  <c:v>12.4467</c:v>
                </c:pt>
                <c:pt idx="64">
                  <c:v>12.2356</c:v>
                </c:pt>
                <c:pt idx="65">
                  <c:v>12.137499999999999</c:v>
                </c:pt>
                <c:pt idx="66">
                  <c:v>12.465999999999999</c:v>
                </c:pt>
                <c:pt idx="67">
                  <c:v>12.4598</c:v>
                </c:pt>
                <c:pt idx="68">
                  <c:v>12.767300000000001</c:v>
                </c:pt>
                <c:pt idx="69">
                  <c:v>12.668100000000001</c:v>
                </c:pt>
                <c:pt idx="70">
                  <c:v>12.508100000000001</c:v>
                </c:pt>
                <c:pt idx="71">
                  <c:v>12.094900000000001</c:v>
                </c:pt>
                <c:pt idx="72">
                  <c:v>12.4565</c:v>
                </c:pt>
                <c:pt idx="73">
                  <c:v>12.1935</c:v>
                </c:pt>
                <c:pt idx="74">
                  <c:v>12.528700000000001</c:v>
                </c:pt>
                <c:pt idx="75">
                  <c:v>12.3246</c:v>
                </c:pt>
                <c:pt idx="76">
                  <c:v>12.381500000000001</c:v>
                </c:pt>
                <c:pt idx="77">
                  <c:v>12.4453</c:v>
                </c:pt>
                <c:pt idx="78">
                  <c:v>12.6645</c:v>
                </c:pt>
                <c:pt idx="79">
                  <c:v>12.599600000000001</c:v>
                </c:pt>
                <c:pt idx="80">
                  <c:v>12.6616</c:v>
                </c:pt>
                <c:pt idx="81">
                  <c:v>12.751200000000001</c:v>
                </c:pt>
                <c:pt idx="82">
                  <c:v>12.803800000000001</c:v>
                </c:pt>
                <c:pt idx="83">
                  <c:v>12.747999999999999</c:v>
                </c:pt>
                <c:pt idx="84">
                  <c:v>12.548299999999999</c:v>
                </c:pt>
                <c:pt idx="85">
                  <c:v>12.477499999999999</c:v>
                </c:pt>
                <c:pt idx="86">
                  <c:v>11.9579</c:v>
                </c:pt>
                <c:pt idx="87">
                  <c:v>11.7973</c:v>
                </c:pt>
                <c:pt idx="88">
                  <c:v>12.2674</c:v>
                </c:pt>
                <c:pt idx="89">
                  <c:v>12.554</c:v>
                </c:pt>
                <c:pt idx="90">
                  <c:v>12.3666</c:v>
                </c:pt>
                <c:pt idx="91">
                  <c:v>13.3476</c:v>
                </c:pt>
                <c:pt idx="92">
                  <c:v>13.140499999999999</c:v>
                </c:pt>
                <c:pt idx="93">
                  <c:v>13.2629</c:v>
                </c:pt>
                <c:pt idx="94">
                  <c:v>13.1142</c:v>
                </c:pt>
                <c:pt idx="95">
                  <c:v>13.008699999999999</c:v>
                </c:pt>
                <c:pt idx="96">
                  <c:v>12.956899999999999</c:v>
                </c:pt>
                <c:pt idx="97">
                  <c:v>12.604799999999999</c:v>
                </c:pt>
                <c:pt idx="98">
                  <c:v>12.016500000000001</c:v>
                </c:pt>
                <c:pt idx="99">
                  <c:v>12.0639</c:v>
                </c:pt>
                <c:pt idx="100">
                  <c:v>12.0754</c:v>
                </c:pt>
                <c:pt idx="101">
                  <c:v>12.465299999999999</c:v>
                </c:pt>
                <c:pt idx="102">
                  <c:v>12.5434</c:v>
                </c:pt>
                <c:pt idx="103">
                  <c:v>12.389699999999999</c:v>
                </c:pt>
                <c:pt idx="104">
                  <c:v>12.1959</c:v>
                </c:pt>
                <c:pt idx="105">
                  <c:v>12.1196</c:v>
                </c:pt>
                <c:pt idx="106">
                  <c:v>11.591799999999999</c:v>
                </c:pt>
                <c:pt idx="107">
                  <c:v>11.4206</c:v>
                </c:pt>
                <c:pt idx="108">
                  <c:v>10.9773</c:v>
                </c:pt>
                <c:pt idx="109">
                  <c:v>10.773400000000001</c:v>
                </c:pt>
                <c:pt idx="110">
                  <c:v>10.8002</c:v>
                </c:pt>
                <c:pt idx="111">
                  <c:v>10.620799999999999</c:v>
                </c:pt>
                <c:pt idx="112">
                  <c:v>10.682399999999999</c:v>
                </c:pt>
                <c:pt idx="113">
                  <c:v>11.2561</c:v>
                </c:pt>
                <c:pt idx="114">
                  <c:v>11.574400000000001</c:v>
                </c:pt>
                <c:pt idx="115">
                  <c:v>11.4808</c:v>
                </c:pt>
                <c:pt idx="116">
                  <c:v>11.7499</c:v>
                </c:pt>
                <c:pt idx="117">
                  <c:v>12.0793</c:v>
                </c:pt>
                <c:pt idx="118">
                  <c:v>12.2553</c:v>
                </c:pt>
                <c:pt idx="119">
                  <c:v>12.1189</c:v>
                </c:pt>
                <c:pt idx="120">
                  <c:v>12.2804</c:v>
                </c:pt>
                <c:pt idx="121">
                  <c:v>11.984400000000001</c:v>
                </c:pt>
                <c:pt idx="122">
                  <c:v>11.6008</c:v>
                </c:pt>
                <c:pt idx="123">
                  <c:v>11.728400000000001</c:v>
                </c:pt>
                <c:pt idx="124">
                  <c:v>11.519399999999999</c:v>
                </c:pt>
                <c:pt idx="125">
                  <c:v>11.7224</c:v>
                </c:pt>
                <c:pt idx="126">
                  <c:v>11.437200000000001</c:v>
                </c:pt>
                <c:pt idx="127">
                  <c:v>11.991</c:v>
                </c:pt>
                <c:pt idx="128">
                  <c:v>12.6027</c:v>
                </c:pt>
                <c:pt idx="129">
                  <c:v>12.6868</c:v>
                </c:pt>
                <c:pt idx="130">
                  <c:v>12.2805</c:v>
                </c:pt>
                <c:pt idx="131">
                  <c:v>12.422599999999999</c:v>
                </c:pt>
                <c:pt idx="132">
                  <c:v>12.3512</c:v>
                </c:pt>
                <c:pt idx="133">
                  <c:v>12.931100000000001</c:v>
                </c:pt>
                <c:pt idx="134">
                  <c:v>13.1213</c:v>
                </c:pt>
                <c:pt idx="135">
                  <c:v>13.1821</c:v>
                </c:pt>
                <c:pt idx="136">
                  <c:v>13.2845</c:v>
                </c:pt>
                <c:pt idx="137">
                  <c:v>13.3437</c:v>
                </c:pt>
                <c:pt idx="138">
                  <c:v>13.1877</c:v>
                </c:pt>
                <c:pt idx="139">
                  <c:v>13.4414</c:v>
                </c:pt>
                <c:pt idx="140">
                  <c:v>12.7331</c:v>
                </c:pt>
                <c:pt idx="141">
                  <c:v>12.4839</c:v>
                </c:pt>
                <c:pt idx="142">
                  <c:v>13.556699999999999</c:v>
                </c:pt>
                <c:pt idx="143">
                  <c:v>14.549799999999999</c:v>
                </c:pt>
                <c:pt idx="144">
                  <c:v>14.8637</c:v>
                </c:pt>
                <c:pt idx="145">
                  <c:v>14.696</c:v>
                </c:pt>
                <c:pt idx="146">
                  <c:v>14.6867</c:v>
                </c:pt>
                <c:pt idx="147">
                  <c:v>15.0214</c:v>
                </c:pt>
                <c:pt idx="148">
                  <c:v>15.284000000000001</c:v>
                </c:pt>
                <c:pt idx="149">
                  <c:v>15.5099</c:v>
                </c:pt>
                <c:pt idx="150">
                  <c:v>15.5509</c:v>
                </c:pt>
                <c:pt idx="151">
                  <c:v>15.3942</c:v>
                </c:pt>
                <c:pt idx="152">
                  <c:v>15.1539</c:v>
                </c:pt>
                <c:pt idx="153">
                  <c:v>15.2239</c:v>
                </c:pt>
                <c:pt idx="154">
                  <c:v>14.8063</c:v>
                </c:pt>
                <c:pt idx="155">
                  <c:v>14.817500000000001</c:v>
                </c:pt>
                <c:pt idx="156">
                  <c:v>15.5351</c:v>
                </c:pt>
                <c:pt idx="157">
                  <c:v>15.6678</c:v>
                </c:pt>
                <c:pt idx="158">
                  <c:v>15.660299999999999</c:v>
                </c:pt>
                <c:pt idx="159">
                  <c:v>15.4442</c:v>
                </c:pt>
                <c:pt idx="160">
                  <c:v>15.4207</c:v>
                </c:pt>
                <c:pt idx="161">
                  <c:v>15.3596</c:v>
                </c:pt>
                <c:pt idx="162">
                  <c:v>15.0159</c:v>
                </c:pt>
                <c:pt idx="163">
                  <c:v>14.939399999999999</c:v>
                </c:pt>
                <c:pt idx="164">
                  <c:v>15.3284</c:v>
                </c:pt>
                <c:pt idx="165">
                  <c:v>15.3058</c:v>
                </c:pt>
                <c:pt idx="166">
                  <c:v>15.5031</c:v>
                </c:pt>
                <c:pt idx="167">
                  <c:v>15.707000000000001</c:v>
                </c:pt>
                <c:pt idx="168">
                  <c:v>15.6524</c:v>
                </c:pt>
                <c:pt idx="169">
                  <c:v>15.601000000000001</c:v>
                </c:pt>
                <c:pt idx="170">
                  <c:v>15.8605</c:v>
                </c:pt>
                <c:pt idx="171">
                  <c:v>15.7325</c:v>
                </c:pt>
                <c:pt idx="172">
                  <c:v>15.629</c:v>
                </c:pt>
                <c:pt idx="173">
                  <c:v>15.796099999999999</c:v>
                </c:pt>
                <c:pt idx="174">
                  <c:v>15.6166</c:v>
                </c:pt>
                <c:pt idx="175">
                  <c:v>15.7971</c:v>
                </c:pt>
                <c:pt idx="176">
                  <c:v>15.856999999999999</c:v>
                </c:pt>
                <c:pt idx="177">
                  <c:v>15.963200000000001</c:v>
                </c:pt>
                <c:pt idx="178">
                  <c:v>15.789400000000001</c:v>
                </c:pt>
                <c:pt idx="179">
                  <c:v>16.052199999999999</c:v>
                </c:pt>
                <c:pt idx="180">
                  <c:v>15.8848</c:v>
                </c:pt>
                <c:pt idx="181">
                  <c:v>15.7948</c:v>
                </c:pt>
                <c:pt idx="182">
                  <c:v>15.6266</c:v>
                </c:pt>
                <c:pt idx="183">
                  <c:v>15.5573</c:v>
                </c:pt>
                <c:pt idx="184">
                  <c:v>15.747199999999999</c:v>
                </c:pt>
                <c:pt idx="185">
                  <c:v>15.5321</c:v>
                </c:pt>
                <c:pt idx="186">
                  <c:v>15.657400000000001</c:v>
                </c:pt>
                <c:pt idx="187">
                  <c:v>15.8345</c:v>
                </c:pt>
                <c:pt idx="188">
                  <c:v>15.7262</c:v>
                </c:pt>
                <c:pt idx="189">
                  <c:v>15.5296</c:v>
                </c:pt>
                <c:pt idx="190">
                  <c:v>15.389200000000001</c:v>
                </c:pt>
                <c:pt idx="191">
                  <c:v>15.327199999999999</c:v>
                </c:pt>
                <c:pt idx="192">
                  <c:v>15.3772</c:v>
                </c:pt>
                <c:pt idx="193">
                  <c:v>14.931900000000001</c:v>
                </c:pt>
                <c:pt idx="194">
                  <c:v>14.5822</c:v>
                </c:pt>
                <c:pt idx="195">
                  <c:v>17.3001</c:v>
                </c:pt>
                <c:pt idx="196">
                  <c:v>17.285</c:v>
                </c:pt>
                <c:pt idx="197">
                  <c:v>17.1343</c:v>
                </c:pt>
                <c:pt idx="198">
                  <c:v>16.6816</c:v>
                </c:pt>
                <c:pt idx="199">
                  <c:v>17.276499999999999</c:v>
                </c:pt>
                <c:pt idx="200">
                  <c:v>17.5106</c:v>
                </c:pt>
                <c:pt idx="201">
                  <c:v>17.8385</c:v>
                </c:pt>
                <c:pt idx="202">
                  <c:v>17.372</c:v>
                </c:pt>
                <c:pt idx="203">
                  <c:v>17.232500000000002</c:v>
                </c:pt>
                <c:pt idx="204">
                  <c:v>17.256499999999999</c:v>
                </c:pt>
                <c:pt idx="205">
                  <c:v>17.092199999999998</c:v>
                </c:pt>
                <c:pt idx="206">
                  <c:v>17.327999999999999</c:v>
                </c:pt>
                <c:pt idx="207">
                  <c:v>17.190300000000001</c:v>
                </c:pt>
                <c:pt idx="208">
                  <c:v>17.0212</c:v>
                </c:pt>
                <c:pt idx="209">
                  <c:v>16.855399999999999</c:v>
                </c:pt>
                <c:pt idx="210">
                  <c:v>16.053599999999999</c:v>
                </c:pt>
                <c:pt idx="211">
                  <c:v>14.9841</c:v>
                </c:pt>
                <c:pt idx="212">
                  <c:v>15.876300000000001</c:v>
                </c:pt>
                <c:pt idx="213">
                  <c:v>16.064900000000002</c:v>
                </c:pt>
                <c:pt idx="214">
                  <c:v>16.222000000000001</c:v>
                </c:pt>
                <c:pt idx="215">
                  <c:v>15.8735</c:v>
                </c:pt>
                <c:pt idx="216">
                  <c:v>15.5708</c:v>
                </c:pt>
                <c:pt idx="217">
                  <c:v>16.1723</c:v>
                </c:pt>
                <c:pt idx="218">
                  <c:v>16.138999999999999</c:v>
                </c:pt>
                <c:pt idx="219">
                  <c:v>15.8606</c:v>
                </c:pt>
                <c:pt idx="220">
                  <c:v>16.1158</c:v>
                </c:pt>
                <c:pt idx="221">
                  <c:v>15.9986</c:v>
                </c:pt>
                <c:pt idx="222">
                  <c:v>16.144400000000001</c:v>
                </c:pt>
                <c:pt idx="223">
                  <c:v>15.929600000000001</c:v>
                </c:pt>
                <c:pt idx="224">
                  <c:v>15.6334</c:v>
                </c:pt>
                <c:pt idx="225">
                  <c:v>16.0443</c:v>
                </c:pt>
                <c:pt idx="226">
                  <c:v>16.295300000000001</c:v>
                </c:pt>
                <c:pt idx="227">
                  <c:v>15.9587</c:v>
                </c:pt>
                <c:pt idx="228">
                  <c:v>15.9017</c:v>
                </c:pt>
                <c:pt idx="229">
                  <c:v>15.554399999999999</c:v>
                </c:pt>
                <c:pt idx="230">
                  <c:v>15.856299999999999</c:v>
                </c:pt>
                <c:pt idx="231">
                  <c:v>15.3775</c:v>
                </c:pt>
                <c:pt idx="232">
                  <c:v>16.270499999999998</c:v>
                </c:pt>
                <c:pt idx="233">
                  <c:v>14.854799999999999</c:v>
                </c:pt>
                <c:pt idx="234">
                  <c:v>14.353300000000001</c:v>
                </c:pt>
                <c:pt idx="235">
                  <c:v>13.783899999999999</c:v>
                </c:pt>
                <c:pt idx="236">
                  <c:v>14.1305</c:v>
                </c:pt>
                <c:pt idx="237">
                  <c:v>13.8653</c:v>
                </c:pt>
                <c:pt idx="238">
                  <c:v>13.3607</c:v>
                </c:pt>
                <c:pt idx="239">
                  <c:v>13.295299999999999</c:v>
                </c:pt>
                <c:pt idx="240">
                  <c:v>13.1111</c:v>
                </c:pt>
                <c:pt idx="241">
                  <c:v>11.904199999999999</c:v>
                </c:pt>
                <c:pt idx="242">
                  <c:v>11.616899999999999</c:v>
                </c:pt>
                <c:pt idx="243">
                  <c:v>10.523300000000001</c:v>
                </c:pt>
                <c:pt idx="244">
                  <c:v>10.350199999999999</c:v>
                </c:pt>
                <c:pt idx="245">
                  <c:v>12.4765</c:v>
                </c:pt>
                <c:pt idx="246">
                  <c:v>12.3987</c:v>
                </c:pt>
                <c:pt idx="247">
                  <c:v>15.043100000000001</c:v>
                </c:pt>
                <c:pt idx="248">
                  <c:v>15.0625</c:v>
                </c:pt>
                <c:pt idx="249">
                  <c:v>14.856400000000001</c:v>
                </c:pt>
                <c:pt idx="250">
                  <c:v>14.347200000000001</c:v>
                </c:pt>
                <c:pt idx="251">
                  <c:v>14.7464</c:v>
                </c:pt>
                <c:pt idx="252">
                  <c:v>14.8353</c:v>
                </c:pt>
                <c:pt idx="253">
                  <c:v>14.6355</c:v>
                </c:pt>
                <c:pt idx="254">
                  <c:v>14.592000000000001</c:v>
                </c:pt>
                <c:pt idx="255">
                  <c:v>14.6287</c:v>
                </c:pt>
                <c:pt idx="256">
                  <c:v>14.5585</c:v>
                </c:pt>
                <c:pt idx="257">
                  <c:v>14.283300000000001</c:v>
                </c:pt>
                <c:pt idx="258">
                  <c:v>14.0939</c:v>
                </c:pt>
                <c:pt idx="259">
                  <c:v>14.0914</c:v>
                </c:pt>
                <c:pt idx="260">
                  <c:v>13.9443</c:v>
                </c:pt>
                <c:pt idx="261">
                  <c:v>14.0143</c:v>
                </c:pt>
                <c:pt idx="262">
                  <c:v>14.0083</c:v>
                </c:pt>
                <c:pt idx="263">
                  <c:v>13.8224</c:v>
                </c:pt>
                <c:pt idx="264">
                  <c:v>13.685600000000001</c:v>
                </c:pt>
                <c:pt idx="265">
                  <c:v>13.446400000000001</c:v>
                </c:pt>
                <c:pt idx="266">
                  <c:v>13.4276</c:v>
                </c:pt>
                <c:pt idx="267">
                  <c:v>12.9735</c:v>
                </c:pt>
                <c:pt idx="268">
                  <c:v>13.3665</c:v>
                </c:pt>
                <c:pt idx="269">
                  <c:v>13.385300000000001</c:v>
                </c:pt>
                <c:pt idx="270">
                  <c:v>13.302899999999999</c:v>
                </c:pt>
                <c:pt idx="271">
                  <c:v>13.1058</c:v>
                </c:pt>
                <c:pt idx="272">
                  <c:v>12.8253</c:v>
                </c:pt>
                <c:pt idx="273">
                  <c:v>12.6</c:v>
                </c:pt>
                <c:pt idx="274">
                  <c:v>12.529400000000001</c:v>
                </c:pt>
                <c:pt idx="275">
                  <c:v>12.598000000000001</c:v>
                </c:pt>
                <c:pt idx="276">
                  <c:v>12.7296</c:v>
                </c:pt>
                <c:pt idx="277">
                  <c:v>13.0899</c:v>
                </c:pt>
                <c:pt idx="278">
                  <c:v>12.9977</c:v>
                </c:pt>
                <c:pt idx="279">
                  <c:v>12.9748</c:v>
                </c:pt>
                <c:pt idx="280">
                  <c:v>13.0495</c:v>
                </c:pt>
                <c:pt idx="281">
                  <c:v>12.889900000000001</c:v>
                </c:pt>
                <c:pt idx="282">
                  <c:v>12.853300000000001</c:v>
                </c:pt>
                <c:pt idx="283">
                  <c:v>12.6012</c:v>
                </c:pt>
                <c:pt idx="284">
                  <c:v>12.568300000000001</c:v>
                </c:pt>
                <c:pt idx="285">
                  <c:v>12.230700000000001</c:v>
                </c:pt>
                <c:pt idx="286">
                  <c:v>12.3802</c:v>
                </c:pt>
                <c:pt idx="287">
                  <c:v>12.5717</c:v>
                </c:pt>
                <c:pt idx="288">
                  <c:v>12.434699999999999</c:v>
                </c:pt>
                <c:pt idx="289">
                  <c:v>12.8544</c:v>
                </c:pt>
                <c:pt idx="290">
                  <c:v>12.869300000000001</c:v>
                </c:pt>
                <c:pt idx="291">
                  <c:v>12.8725</c:v>
                </c:pt>
                <c:pt idx="292">
                  <c:v>12.7843</c:v>
                </c:pt>
                <c:pt idx="293">
                  <c:v>12.760199999999999</c:v>
                </c:pt>
                <c:pt idx="294">
                  <c:v>12.459199999999999</c:v>
                </c:pt>
                <c:pt idx="295">
                  <c:v>12.3919</c:v>
                </c:pt>
                <c:pt idx="296">
                  <c:v>12.523</c:v>
                </c:pt>
                <c:pt idx="297">
                  <c:v>12.155799999999999</c:v>
                </c:pt>
                <c:pt idx="298">
                  <c:v>12.283799999999999</c:v>
                </c:pt>
                <c:pt idx="299">
                  <c:v>13.257099999999999</c:v>
                </c:pt>
                <c:pt idx="300">
                  <c:v>13.158899999999999</c:v>
                </c:pt>
                <c:pt idx="301">
                  <c:v>12.762</c:v>
                </c:pt>
                <c:pt idx="302">
                  <c:v>12.7807</c:v>
                </c:pt>
                <c:pt idx="303">
                  <c:v>12.623900000000001</c:v>
                </c:pt>
                <c:pt idx="304">
                  <c:v>12.5548</c:v>
                </c:pt>
                <c:pt idx="305">
                  <c:v>12.2318</c:v>
                </c:pt>
                <c:pt idx="306">
                  <c:v>11.9574</c:v>
                </c:pt>
                <c:pt idx="307">
                  <c:v>11.6663</c:v>
                </c:pt>
                <c:pt idx="308">
                  <c:v>11.678699999999999</c:v>
                </c:pt>
                <c:pt idx="309">
                  <c:v>11.988200000000001</c:v>
                </c:pt>
                <c:pt idx="310">
                  <c:v>11.8552</c:v>
                </c:pt>
                <c:pt idx="311">
                  <c:v>12.2331</c:v>
                </c:pt>
                <c:pt idx="312">
                  <c:v>12.074299999999999</c:v>
                </c:pt>
                <c:pt idx="313">
                  <c:v>12.1845</c:v>
                </c:pt>
                <c:pt idx="314">
                  <c:v>12.4123</c:v>
                </c:pt>
                <c:pt idx="315">
                  <c:v>12.3733</c:v>
                </c:pt>
                <c:pt idx="316">
                  <c:v>11.986700000000001</c:v>
                </c:pt>
                <c:pt idx="317">
                  <c:v>12.2667</c:v>
                </c:pt>
                <c:pt idx="318">
                  <c:v>12.167899999999999</c:v>
                </c:pt>
                <c:pt idx="319">
                  <c:v>12.804</c:v>
                </c:pt>
                <c:pt idx="320">
                  <c:v>13.0505</c:v>
                </c:pt>
                <c:pt idx="321">
                  <c:v>13.0886</c:v>
                </c:pt>
                <c:pt idx="322">
                  <c:v>12.826000000000001</c:v>
                </c:pt>
                <c:pt idx="323">
                  <c:v>12.713900000000001</c:v>
                </c:pt>
                <c:pt idx="324">
                  <c:v>12.999499999999999</c:v>
                </c:pt>
                <c:pt idx="325">
                  <c:v>13.0383</c:v>
                </c:pt>
                <c:pt idx="326">
                  <c:v>12.8985</c:v>
                </c:pt>
                <c:pt idx="327">
                  <c:v>13.069900000000001</c:v>
                </c:pt>
                <c:pt idx="328">
                  <c:v>13.216200000000001</c:v>
                </c:pt>
                <c:pt idx="329">
                  <c:v>13.3331</c:v>
                </c:pt>
                <c:pt idx="330">
                  <c:v>13.127000000000001</c:v>
                </c:pt>
                <c:pt idx="331">
                  <c:v>13.098000000000001</c:v>
                </c:pt>
                <c:pt idx="332">
                  <c:v>13.000999999999999</c:v>
                </c:pt>
                <c:pt idx="333">
                  <c:v>12.9054</c:v>
                </c:pt>
                <c:pt idx="334">
                  <c:v>13.055300000000001</c:v>
                </c:pt>
                <c:pt idx="335">
                  <c:v>13.177300000000001</c:v>
                </c:pt>
                <c:pt idx="336">
                  <c:v>13.1768</c:v>
                </c:pt>
                <c:pt idx="337">
                  <c:v>13.286300000000001</c:v>
                </c:pt>
                <c:pt idx="338">
                  <c:v>13.43</c:v>
                </c:pt>
                <c:pt idx="339">
                  <c:v>13.6335</c:v>
                </c:pt>
                <c:pt idx="340">
                  <c:v>13.6004</c:v>
                </c:pt>
                <c:pt idx="341">
                  <c:v>13.4382</c:v>
                </c:pt>
                <c:pt idx="342">
                  <c:v>13.386900000000001</c:v>
                </c:pt>
                <c:pt idx="343">
                  <c:v>13.334199999999999</c:v>
                </c:pt>
                <c:pt idx="344">
                  <c:v>13.2218</c:v>
                </c:pt>
                <c:pt idx="345">
                  <c:v>13.0693</c:v>
                </c:pt>
                <c:pt idx="346">
                  <c:v>12.9354</c:v>
                </c:pt>
                <c:pt idx="347">
                  <c:v>12.7453</c:v>
                </c:pt>
                <c:pt idx="348">
                  <c:v>13.1594</c:v>
                </c:pt>
                <c:pt idx="349">
                  <c:v>13.196099999999999</c:v>
                </c:pt>
                <c:pt idx="350">
                  <c:v>12.805099999999999</c:v>
                </c:pt>
                <c:pt idx="351">
                  <c:v>14.3767</c:v>
                </c:pt>
                <c:pt idx="352">
                  <c:v>14.3902</c:v>
                </c:pt>
                <c:pt idx="353">
                  <c:v>13.834199999999999</c:v>
                </c:pt>
                <c:pt idx="354">
                  <c:v>14.645</c:v>
                </c:pt>
                <c:pt idx="355">
                  <c:v>15.1136</c:v>
                </c:pt>
                <c:pt idx="356">
                  <c:v>15.1747</c:v>
                </c:pt>
                <c:pt idx="357">
                  <c:v>15.1267</c:v>
                </c:pt>
                <c:pt idx="358">
                  <c:v>15.0783</c:v>
                </c:pt>
                <c:pt idx="359">
                  <c:v>14.764200000000001</c:v>
                </c:pt>
                <c:pt idx="360">
                  <c:v>14.784700000000001</c:v>
                </c:pt>
                <c:pt idx="361">
                  <c:v>14.697900000000001</c:v>
                </c:pt>
                <c:pt idx="362">
                  <c:v>14.773999999999999</c:v>
                </c:pt>
                <c:pt idx="363">
                  <c:v>14.609500000000001</c:v>
                </c:pt>
                <c:pt idx="364">
                  <c:v>14.644399999999999</c:v>
                </c:pt>
                <c:pt idx="365">
                  <c:v>14.5334</c:v>
                </c:pt>
                <c:pt idx="366">
                  <c:v>14.6717</c:v>
                </c:pt>
                <c:pt idx="367">
                  <c:v>14.907299999999999</c:v>
                </c:pt>
                <c:pt idx="368">
                  <c:v>14.831799999999999</c:v>
                </c:pt>
                <c:pt idx="369">
                  <c:v>14.7493</c:v>
                </c:pt>
                <c:pt idx="370">
                  <c:v>14.7866</c:v>
                </c:pt>
                <c:pt idx="371">
                  <c:v>14.6442</c:v>
                </c:pt>
                <c:pt idx="372">
                  <c:v>14.593999999999999</c:v>
                </c:pt>
                <c:pt idx="373">
                  <c:v>14.4933</c:v>
                </c:pt>
                <c:pt idx="374">
                  <c:v>14.414400000000001</c:v>
                </c:pt>
                <c:pt idx="375">
                  <c:v>14.263</c:v>
                </c:pt>
                <c:pt idx="376">
                  <c:v>14.264099999999999</c:v>
                </c:pt>
                <c:pt idx="377">
                  <c:v>14.092000000000001</c:v>
                </c:pt>
                <c:pt idx="378">
                  <c:v>14.0482</c:v>
                </c:pt>
                <c:pt idx="379">
                  <c:v>13.9687</c:v>
                </c:pt>
                <c:pt idx="380">
                  <c:v>14.3735</c:v>
                </c:pt>
                <c:pt idx="381">
                  <c:v>14.175000000000001</c:v>
                </c:pt>
                <c:pt idx="382">
                  <c:v>14.203099999999999</c:v>
                </c:pt>
                <c:pt idx="383">
                  <c:v>14.4115</c:v>
                </c:pt>
                <c:pt idx="384">
                  <c:v>14.0776</c:v>
                </c:pt>
                <c:pt idx="385">
                  <c:v>13.9986</c:v>
                </c:pt>
                <c:pt idx="386">
                  <c:v>14.2178</c:v>
                </c:pt>
                <c:pt idx="387">
                  <c:v>14.26</c:v>
                </c:pt>
                <c:pt idx="388">
                  <c:v>14.347300000000001</c:v>
                </c:pt>
                <c:pt idx="389">
                  <c:v>14.4023</c:v>
                </c:pt>
                <c:pt idx="390">
                  <c:v>14.132999999999999</c:v>
                </c:pt>
                <c:pt idx="391">
                  <c:v>14.155799999999999</c:v>
                </c:pt>
                <c:pt idx="392">
                  <c:v>14.2371</c:v>
                </c:pt>
                <c:pt idx="393">
                  <c:v>14.2173</c:v>
                </c:pt>
                <c:pt idx="394">
                  <c:v>13.9361</c:v>
                </c:pt>
                <c:pt idx="395">
                  <c:v>13.5854</c:v>
                </c:pt>
                <c:pt idx="396">
                  <c:v>13.6783</c:v>
                </c:pt>
                <c:pt idx="397">
                  <c:v>13.715</c:v>
                </c:pt>
                <c:pt idx="398">
                  <c:v>13.7521</c:v>
                </c:pt>
                <c:pt idx="399">
                  <c:v>13.5871</c:v>
                </c:pt>
                <c:pt idx="400">
                  <c:v>13.661</c:v>
                </c:pt>
                <c:pt idx="401">
                  <c:v>13.503299999999999</c:v>
                </c:pt>
                <c:pt idx="402">
                  <c:v>13.5251</c:v>
                </c:pt>
                <c:pt idx="403">
                  <c:v>13.334899999999999</c:v>
                </c:pt>
                <c:pt idx="404">
                  <c:v>14.7219</c:v>
                </c:pt>
                <c:pt idx="405">
                  <c:v>14.638199999999999</c:v>
                </c:pt>
                <c:pt idx="406">
                  <c:v>14.7163</c:v>
                </c:pt>
                <c:pt idx="407">
                  <c:v>14.757300000000001</c:v>
                </c:pt>
                <c:pt idx="408">
                  <c:v>14.616</c:v>
                </c:pt>
                <c:pt idx="409">
                  <c:v>14.8012</c:v>
                </c:pt>
                <c:pt idx="410">
                  <c:v>14.7759</c:v>
                </c:pt>
                <c:pt idx="411">
                  <c:v>14.610099999999999</c:v>
                </c:pt>
                <c:pt idx="412">
                  <c:v>14.5441</c:v>
                </c:pt>
                <c:pt idx="413">
                  <c:v>14.572699999999999</c:v>
                </c:pt>
                <c:pt idx="414">
                  <c:v>14.470499999999999</c:v>
                </c:pt>
                <c:pt idx="415">
                  <c:v>13.846500000000001</c:v>
                </c:pt>
                <c:pt idx="416">
                  <c:v>13.9588</c:v>
                </c:pt>
                <c:pt idx="417">
                  <c:v>13.883100000000001</c:v>
                </c:pt>
                <c:pt idx="418">
                  <c:v>13.943199999999999</c:v>
                </c:pt>
                <c:pt idx="419">
                  <c:v>13.670199999999999</c:v>
                </c:pt>
                <c:pt idx="420">
                  <c:v>14.1699</c:v>
                </c:pt>
                <c:pt idx="421">
                  <c:v>14.3058</c:v>
                </c:pt>
                <c:pt idx="422">
                  <c:v>14.202299999999999</c:v>
                </c:pt>
                <c:pt idx="423">
                  <c:v>14.177099999999999</c:v>
                </c:pt>
                <c:pt idx="424">
                  <c:v>14.2469</c:v>
                </c:pt>
                <c:pt idx="425">
                  <c:v>14.326499999999999</c:v>
                </c:pt>
                <c:pt idx="426">
                  <c:v>13.9771</c:v>
                </c:pt>
                <c:pt idx="427">
                  <c:v>14.283899999999999</c:v>
                </c:pt>
                <c:pt idx="428">
                  <c:v>14.529500000000001</c:v>
                </c:pt>
                <c:pt idx="429">
                  <c:v>14.3058</c:v>
                </c:pt>
                <c:pt idx="430">
                  <c:v>14.173299999999999</c:v>
                </c:pt>
                <c:pt idx="431">
                  <c:v>14.373100000000001</c:v>
                </c:pt>
                <c:pt idx="432">
                  <c:v>14.121600000000001</c:v>
                </c:pt>
                <c:pt idx="433">
                  <c:v>14.1014</c:v>
                </c:pt>
                <c:pt idx="434">
                  <c:v>13.971</c:v>
                </c:pt>
                <c:pt idx="435">
                  <c:v>13.918100000000001</c:v>
                </c:pt>
                <c:pt idx="436">
                  <c:v>13.463900000000001</c:v>
                </c:pt>
                <c:pt idx="437">
                  <c:v>13.6004</c:v>
                </c:pt>
                <c:pt idx="438">
                  <c:v>12.989800000000001</c:v>
                </c:pt>
                <c:pt idx="439">
                  <c:v>13.1183</c:v>
                </c:pt>
                <c:pt idx="440">
                  <c:v>13.3775</c:v>
                </c:pt>
                <c:pt idx="441">
                  <c:v>13.6877</c:v>
                </c:pt>
                <c:pt idx="442">
                  <c:v>13.9735</c:v>
                </c:pt>
                <c:pt idx="443">
                  <c:v>13.5764</c:v>
                </c:pt>
                <c:pt idx="444">
                  <c:v>13.4947</c:v>
                </c:pt>
                <c:pt idx="445">
                  <c:v>13.3626</c:v>
                </c:pt>
                <c:pt idx="446">
                  <c:v>13.6935</c:v>
                </c:pt>
                <c:pt idx="447">
                  <c:v>13.936500000000001</c:v>
                </c:pt>
                <c:pt idx="448">
                  <c:v>13.6995</c:v>
                </c:pt>
                <c:pt idx="449">
                  <c:v>13.2605</c:v>
                </c:pt>
                <c:pt idx="450">
                  <c:v>13.2393</c:v>
                </c:pt>
                <c:pt idx="451">
                  <c:v>13.255699999999999</c:v>
                </c:pt>
                <c:pt idx="452">
                  <c:v>13.478199999999999</c:v>
                </c:pt>
                <c:pt idx="453">
                  <c:v>13.417999999999999</c:v>
                </c:pt>
                <c:pt idx="454">
                  <c:v>13.307600000000001</c:v>
                </c:pt>
                <c:pt idx="455">
                  <c:v>12.7715</c:v>
                </c:pt>
                <c:pt idx="456">
                  <c:v>14.394500000000001</c:v>
                </c:pt>
                <c:pt idx="457">
                  <c:v>13.724399999999999</c:v>
                </c:pt>
                <c:pt idx="458">
                  <c:v>14.1739</c:v>
                </c:pt>
                <c:pt idx="459">
                  <c:v>14.5586</c:v>
                </c:pt>
                <c:pt idx="460">
                  <c:v>14.220599999999999</c:v>
                </c:pt>
                <c:pt idx="461">
                  <c:v>13.757400000000001</c:v>
                </c:pt>
                <c:pt idx="462">
                  <c:v>13.914899999999999</c:v>
                </c:pt>
                <c:pt idx="463">
                  <c:v>14.8367</c:v>
                </c:pt>
                <c:pt idx="464">
                  <c:v>14.8644</c:v>
                </c:pt>
                <c:pt idx="465">
                  <c:v>14.6312</c:v>
                </c:pt>
                <c:pt idx="466">
                  <c:v>14.3385</c:v>
                </c:pt>
                <c:pt idx="467">
                  <c:v>14.8588</c:v>
                </c:pt>
                <c:pt idx="468">
                  <c:v>15.270899999999999</c:v>
                </c:pt>
                <c:pt idx="469">
                  <c:v>15.1737</c:v>
                </c:pt>
                <c:pt idx="470">
                  <c:v>14.6814</c:v>
                </c:pt>
                <c:pt idx="471">
                  <c:v>15.079800000000001</c:v>
                </c:pt>
                <c:pt idx="472">
                  <c:v>14.9491</c:v>
                </c:pt>
                <c:pt idx="473">
                  <c:v>14.9468</c:v>
                </c:pt>
                <c:pt idx="474">
                  <c:v>14.4093</c:v>
                </c:pt>
                <c:pt idx="475">
                  <c:v>14.3127</c:v>
                </c:pt>
                <c:pt idx="476">
                  <c:v>13.555899999999999</c:v>
                </c:pt>
                <c:pt idx="477">
                  <c:v>13.503</c:v>
                </c:pt>
                <c:pt idx="478">
                  <c:v>13.673299999999999</c:v>
                </c:pt>
                <c:pt idx="479">
                  <c:v>13.638299999999999</c:v>
                </c:pt>
                <c:pt idx="480">
                  <c:v>13.396000000000001</c:v>
                </c:pt>
                <c:pt idx="481">
                  <c:v>13.688000000000001</c:v>
                </c:pt>
                <c:pt idx="482">
                  <c:v>13.559799999999999</c:v>
                </c:pt>
                <c:pt idx="483">
                  <c:v>14.45</c:v>
                </c:pt>
                <c:pt idx="484">
                  <c:v>14.7654</c:v>
                </c:pt>
                <c:pt idx="485">
                  <c:v>14.6806</c:v>
                </c:pt>
                <c:pt idx="486">
                  <c:v>14.547700000000001</c:v>
                </c:pt>
                <c:pt idx="487">
                  <c:v>14.8886</c:v>
                </c:pt>
                <c:pt idx="488">
                  <c:v>14.3504</c:v>
                </c:pt>
                <c:pt idx="489">
                  <c:v>14.085800000000001</c:v>
                </c:pt>
                <c:pt idx="490">
                  <c:v>14.5966</c:v>
                </c:pt>
                <c:pt idx="491">
                  <c:v>14.242100000000001</c:v>
                </c:pt>
                <c:pt idx="492">
                  <c:v>14.3712</c:v>
                </c:pt>
                <c:pt idx="493">
                  <c:v>14.3314</c:v>
                </c:pt>
                <c:pt idx="494">
                  <c:v>14.611499999999999</c:v>
                </c:pt>
                <c:pt idx="495">
                  <c:v>14.9399</c:v>
                </c:pt>
                <c:pt idx="496">
                  <c:v>14.6587</c:v>
                </c:pt>
                <c:pt idx="497">
                  <c:v>14.772</c:v>
                </c:pt>
                <c:pt idx="498">
                  <c:v>14.5929</c:v>
                </c:pt>
                <c:pt idx="499">
                  <c:v>14.918699999999999</c:v>
                </c:pt>
                <c:pt idx="500">
                  <c:v>14.688599999999999</c:v>
                </c:pt>
                <c:pt idx="501">
                  <c:v>15.019</c:v>
                </c:pt>
                <c:pt idx="502">
                  <c:v>14.5905</c:v>
                </c:pt>
                <c:pt idx="503">
                  <c:v>14.507300000000001</c:v>
                </c:pt>
                <c:pt idx="504">
                  <c:v>14.701700000000001</c:v>
                </c:pt>
                <c:pt idx="505">
                  <c:v>14.310700000000001</c:v>
                </c:pt>
                <c:pt idx="506">
                  <c:v>14.3809</c:v>
                </c:pt>
                <c:pt idx="507">
                  <c:v>14.397399999999999</c:v>
                </c:pt>
                <c:pt idx="508">
                  <c:v>15.942600000000001</c:v>
                </c:pt>
                <c:pt idx="509">
                  <c:v>15.6806</c:v>
                </c:pt>
                <c:pt idx="510">
                  <c:v>15.4519</c:v>
                </c:pt>
                <c:pt idx="511">
                  <c:v>15.0731</c:v>
                </c:pt>
                <c:pt idx="512">
                  <c:v>14.965299999999999</c:v>
                </c:pt>
                <c:pt idx="513">
                  <c:v>14.1524</c:v>
                </c:pt>
                <c:pt idx="514">
                  <c:v>13.560499999999999</c:v>
                </c:pt>
                <c:pt idx="515">
                  <c:v>13.7113</c:v>
                </c:pt>
                <c:pt idx="516">
                  <c:v>13.861499999999999</c:v>
                </c:pt>
                <c:pt idx="517">
                  <c:v>13.7347</c:v>
                </c:pt>
                <c:pt idx="518">
                  <c:v>13.300700000000001</c:v>
                </c:pt>
                <c:pt idx="519">
                  <c:v>14.022500000000001</c:v>
                </c:pt>
                <c:pt idx="520">
                  <c:v>13.802199999999999</c:v>
                </c:pt>
                <c:pt idx="521">
                  <c:v>13.641500000000001</c:v>
                </c:pt>
                <c:pt idx="522">
                  <c:v>13.221500000000001</c:v>
                </c:pt>
                <c:pt idx="523">
                  <c:v>13.1241</c:v>
                </c:pt>
                <c:pt idx="524">
                  <c:v>13.1783</c:v>
                </c:pt>
                <c:pt idx="525">
                  <c:v>12.7341</c:v>
                </c:pt>
                <c:pt idx="526">
                  <c:v>12.367100000000001</c:v>
                </c:pt>
                <c:pt idx="527">
                  <c:v>12.3688</c:v>
                </c:pt>
                <c:pt idx="528">
                  <c:v>12.812900000000001</c:v>
                </c:pt>
                <c:pt idx="529">
                  <c:v>13.1226</c:v>
                </c:pt>
                <c:pt idx="530">
                  <c:v>13.3918</c:v>
                </c:pt>
                <c:pt idx="531">
                  <c:v>13.253399999999999</c:v>
                </c:pt>
                <c:pt idx="532">
                  <c:v>13.358499999999999</c:v>
                </c:pt>
                <c:pt idx="533">
                  <c:v>13.1935</c:v>
                </c:pt>
                <c:pt idx="534">
                  <c:v>13.023899999999999</c:v>
                </c:pt>
                <c:pt idx="535">
                  <c:v>12.782299999999999</c:v>
                </c:pt>
                <c:pt idx="536">
                  <c:v>12.607799999999999</c:v>
                </c:pt>
                <c:pt idx="537">
                  <c:v>12.816000000000001</c:v>
                </c:pt>
                <c:pt idx="538">
                  <c:v>13.153499999999999</c:v>
                </c:pt>
                <c:pt idx="539">
                  <c:v>13.0588</c:v>
                </c:pt>
                <c:pt idx="540">
                  <c:v>12.9527</c:v>
                </c:pt>
                <c:pt idx="541">
                  <c:v>13.373100000000001</c:v>
                </c:pt>
                <c:pt idx="542">
                  <c:v>13.1319</c:v>
                </c:pt>
                <c:pt idx="543">
                  <c:v>13.354100000000001</c:v>
                </c:pt>
                <c:pt idx="544">
                  <c:v>13.274699999999999</c:v>
                </c:pt>
                <c:pt idx="545">
                  <c:v>13.276300000000001</c:v>
                </c:pt>
                <c:pt idx="546">
                  <c:v>13.127800000000001</c:v>
                </c:pt>
                <c:pt idx="547">
                  <c:v>13.029400000000001</c:v>
                </c:pt>
                <c:pt idx="548">
                  <c:v>12.9651</c:v>
                </c:pt>
                <c:pt idx="549">
                  <c:v>12.9323</c:v>
                </c:pt>
                <c:pt idx="550">
                  <c:v>12.8933</c:v>
                </c:pt>
                <c:pt idx="551">
                  <c:v>12.7027</c:v>
                </c:pt>
                <c:pt idx="552">
                  <c:v>12.632300000000001</c:v>
                </c:pt>
                <c:pt idx="553">
                  <c:v>12.4717</c:v>
                </c:pt>
                <c:pt idx="554">
                  <c:v>12.775600000000001</c:v>
                </c:pt>
                <c:pt idx="555">
                  <c:v>12.5802</c:v>
                </c:pt>
                <c:pt idx="556">
                  <c:v>12.346500000000001</c:v>
                </c:pt>
                <c:pt idx="557">
                  <c:v>12.1347</c:v>
                </c:pt>
                <c:pt idx="558">
                  <c:v>12.4963</c:v>
                </c:pt>
                <c:pt idx="559">
                  <c:v>12.598699999999999</c:v>
                </c:pt>
                <c:pt idx="560">
                  <c:v>14.0952</c:v>
                </c:pt>
                <c:pt idx="561">
                  <c:v>13.907400000000001</c:v>
                </c:pt>
                <c:pt idx="562">
                  <c:v>13.5025</c:v>
                </c:pt>
                <c:pt idx="563">
                  <c:v>13.2387</c:v>
                </c:pt>
                <c:pt idx="564">
                  <c:v>13.2874</c:v>
                </c:pt>
                <c:pt idx="565">
                  <c:v>13.6325</c:v>
                </c:pt>
                <c:pt idx="566">
                  <c:v>13.367100000000001</c:v>
                </c:pt>
                <c:pt idx="567">
                  <c:v>13.2706</c:v>
                </c:pt>
                <c:pt idx="568">
                  <c:v>13.311299999999999</c:v>
                </c:pt>
                <c:pt idx="569">
                  <c:v>13.0558</c:v>
                </c:pt>
                <c:pt idx="570">
                  <c:v>12.592599999999999</c:v>
                </c:pt>
                <c:pt idx="571">
                  <c:v>12.804500000000001</c:v>
                </c:pt>
                <c:pt idx="572">
                  <c:v>13.0891</c:v>
                </c:pt>
                <c:pt idx="573">
                  <c:v>12.945399999999999</c:v>
                </c:pt>
                <c:pt idx="574">
                  <c:v>12.9224</c:v>
                </c:pt>
                <c:pt idx="575">
                  <c:v>12.8147</c:v>
                </c:pt>
                <c:pt idx="576">
                  <c:v>12.758100000000001</c:v>
                </c:pt>
                <c:pt idx="577">
                  <c:v>12.694599999999999</c:v>
                </c:pt>
                <c:pt idx="578">
                  <c:v>12.525</c:v>
                </c:pt>
                <c:pt idx="579">
                  <c:v>12.1784</c:v>
                </c:pt>
                <c:pt idx="580">
                  <c:v>12.0762</c:v>
                </c:pt>
                <c:pt idx="581">
                  <c:v>12.121600000000001</c:v>
                </c:pt>
                <c:pt idx="582">
                  <c:v>12.1852</c:v>
                </c:pt>
                <c:pt idx="583">
                  <c:v>12.000500000000001</c:v>
                </c:pt>
                <c:pt idx="584">
                  <c:v>11.7758</c:v>
                </c:pt>
                <c:pt idx="585">
                  <c:v>11.42</c:v>
                </c:pt>
                <c:pt idx="586">
                  <c:v>11.702999999999999</c:v>
                </c:pt>
                <c:pt idx="587">
                  <c:v>11.7422</c:v>
                </c:pt>
                <c:pt idx="588">
                  <c:v>11.7035</c:v>
                </c:pt>
                <c:pt idx="589">
                  <c:v>11.5913</c:v>
                </c:pt>
                <c:pt idx="590">
                  <c:v>11.3628</c:v>
                </c:pt>
                <c:pt idx="591">
                  <c:v>11.3224</c:v>
                </c:pt>
                <c:pt idx="592">
                  <c:v>11.1435</c:v>
                </c:pt>
                <c:pt idx="593">
                  <c:v>10.7783</c:v>
                </c:pt>
                <c:pt idx="594">
                  <c:v>10.676600000000001</c:v>
                </c:pt>
                <c:pt idx="595">
                  <c:v>10.5014</c:v>
                </c:pt>
                <c:pt idx="596">
                  <c:v>10.896800000000001</c:v>
                </c:pt>
                <c:pt idx="597">
                  <c:v>11.033099999999999</c:v>
                </c:pt>
                <c:pt idx="598">
                  <c:v>11.1508</c:v>
                </c:pt>
                <c:pt idx="599">
                  <c:v>11.2288</c:v>
                </c:pt>
                <c:pt idx="600">
                  <c:v>11.3712</c:v>
                </c:pt>
                <c:pt idx="601">
                  <c:v>11.2715</c:v>
                </c:pt>
                <c:pt idx="602">
                  <c:v>11.1206</c:v>
                </c:pt>
                <c:pt idx="603">
                  <c:v>10.9406</c:v>
                </c:pt>
                <c:pt idx="604">
                  <c:v>10.5199</c:v>
                </c:pt>
                <c:pt idx="605">
                  <c:v>10.7371</c:v>
                </c:pt>
                <c:pt idx="606">
                  <c:v>10.4956</c:v>
                </c:pt>
                <c:pt idx="607">
                  <c:v>10.6935</c:v>
                </c:pt>
                <c:pt idx="608">
                  <c:v>10.738300000000001</c:v>
                </c:pt>
                <c:pt idx="609">
                  <c:v>10.8926</c:v>
                </c:pt>
                <c:pt idx="610">
                  <c:v>10.812200000000001</c:v>
                </c:pt>
                <c:pt idx="611">
                  <c:v>10.5479</c:v>
                </c:pt>
                <c:pt idx="612">
                  <c:v>11.7905</c:v>
                </c:pt>
                <c:pt idx="613">
                  <c:v>11.7493</c:v>
                </c:pt>
                <c:pt idx="614">
                  <c:v>11.6997</c:v>
                </c:pt>
                <c:pt idx="615">
                  <c:v>11.772</c:v>
                </c:pt>
                <c:pt idx="616">
                  <c:v>11.6782</c:v>
                </c:pt>
                <c:pt idx="617">
                  <c:v>11.5098</c:v>
                </c:pt>
                <c:pt idx="618">
                  <c:v>11.4054</c:v>
                </c:pt>
                <c:pt idx="619">
                  <c:v>11.3461</c:v>
                </c:pt>
                <c:pt idx="620">
                  <c:v>11.0311</c:v>
                </c:pt>
                <c:pt idx="621">
                  <c:v>11.1134</c:v>
                </c:pt>
                <c:pt idx="622">
                  <c:v>11.0213</c:v>
                </c:pt>
                <c:pt idx="623">
                  <c:v>10.9564</c:v>
                </c:pt>
                <c:pt idx="624">
                  <c:v>10.803000000000001</c:v>
                </c:pt>
                <c:pt idx="625">
                  <c:v>10.667999999999999</c:v>
                </c:pt>
                <c:pt idx="626">
                  <c:v>10.178900000000001</c:v>
                </c:pt>
                <c:pt idx="627">
                  <c:v>10.4213</c:v>
                </c:pt>
                <c:pt idx="628">
                  <c:v>10.6043</c:v>
                </c:pt>
                <c:pt idx="629">
                  <c:v>10.417400000000001</c:v>
                </c:pt>
                <c:pt idx="630">
                  <c:v>10.538500000000001</c:v>
                </c:pt>
                <c:pt idx="631">
                  <c:v>10.298999999999999</c:v>
                </c:pt>
                <c:pt idx="632">
                  <c:v>10.4842</c:v>
                </c:pt>
                <c:pt idx="633">
                  <c:v>10.1945</c:v>
                </c:pt>
                <c:pt idx="634">
                  <c:v>10.475099999999999</c:v>
                </c:pt>
                <c:pt idx="635">
                  <c:v>10.474</c:v>
                </c:pt>
                <c:pt idx="636">
                  <c:v>10.225899999999999</c:v>
                </c:pt>
                <c:pt idx="637">
                  <c:v>9.8940999999999999</c:v>
                </c:pt>
                <c:pt idx="638">
                  <c:v>9.9417000000000009</c:v>
                </c:pt>
                <c:pt idx="639">
                  <c:v>10.070499999999999</c:v>
                </c:pt>
                <c:pt idx="640">
                  <c:v>9.9452999999999996</c:v>
                </c:pt>
                <c:pt idx="641">
                  <c:v>9.7611000000000008</c:v>
                </c:pt>
                <c:pt idx="642">
                  <c:v>9.4708000000000006</c:v>
                </c:pt>
                <c:pt idx="643">
                  <c:v>9.3369999999999997</c:v>
                </c:pt>
                <c:pt idx="644">
                  <c:v>9.2363</c:v>
                </c:pt>
                <c:pt idx="645">
                  <c:v>9.1319999999999997</c:v>
                </c:pt>
                <c:pt idx="646">
                  <c:v>9.0357000000000003</c:v>
                </c:pt>
                <c:pt idx="647">
                  <c:v>8.8561999999999994</c:v>
                </c:pt>
                <c:pt idx="648">
                  <c:v>8.7561</c:v>
                </c:pt>
                <c:pt idx="649">
                  <c:v>8.6385000000000005</c:v>
                </c:pt>
                <c:pt idx="650">
                  <c:v>8.3604000000000003</c:v>
                </c:pt>
                <c:pt idx="651">
                  <c:v>8.6088000000000005</c:v>
                </c:pt>
                <c:pt idx="652">
                  <c:v>8.5092999999999996</c:v>
                </c:pt>
                <c:pt idx="653">
                  <c:v>9.0045999999999999</c:v>
                </c:pt>
                <c:pt idx="654">
                  <c:v>9.0848999999999993</c:v>
                </c:pt>
                <c:pt idx="655">
                  <c:v>9.3082999999999991</c:v>
                </c:pt>
                <c:pt idx="656">
                  <c:v>9.2607999999999997</c:v>
                </c:pt>
                <c:pt idx="657">
                  <c:v>9.0848999999999993</c:v>
                </c:pt>
                <c:pt idx="658">
                  <c:v>9.2964000000000002</c:v>
                </c:pt>
                <c:pt idx="659">
                  <c:v>9.4850999999999992</c:v>
                </c:pt>
                <c:pt idx="660">
                  <c:v>9.5601000000000003</c:v>
                </c:pt>
                <c:pt idx="661">
                  <c:v>9.7683</c:v>
                </c:pt>
                <c:pt idx="662">
                  <c:v>9.5350999999999999</c:v>
                </c:pt>
                <c:pt idx="663">
                  <c:v>9.6136999999999997</c:v>
                </c:pt>
                <c:pt idx="664">
                  <c:v>10.603899999999999</c:v>
                </c:pt>
                <c:pt idx="665">
                  <c:v>10.553000000000001</c:v>
                </c:pt>
                <c:pt idx="666">
                  <c:v>10.3711</c:v>
                </c:pt>
                <c:pt idx="667">
                  <c:v>10.441599999999999</c:v>
                </c:pt>
                <c:pt idx="668">
                  <c:v>10.062200000000001</c:v>
                </c:pt>
                <c:pt idx="669">
                  <c:v>9.9545999999999992</c:v>
                </c:pt>
                <c:pt idx="670">
                  <c:v>9.5991</c:v>
                </c:pt>
                <c:pt idx="671">
                  <c:v>9.4776000000000007</c:v>
                </c:pt>
                <c:pt idx="672">
                  <c:v>9.4414999999999996</c:v>
                </c:pt>
                <c:pt idx="673">
                  <c:v>9.3361000000000001</c:v>
                </c:pt>
                <c:pt idx="674">
                  <c:v>9.0114000000000001</c:v>
                </c:pt>
                <c:pt idx="675">
                  <c:v>9.3422000000000001</c:v>
                </c:pt>
                <c:pt idx="676">
                  <c:v>9.3308</c:v>
                </c:pt>
                <c:pt idx="677">
                  <c:v>8.5167999999999999</c:v>
                </c:pt>
                <c:pt idx="678">
                  <c:v>8.9413</c:v>
                </c:pt>
                <c:pt idx="679">
                  <c:v>9.2774000000000001</c:v>
                </c:pt>
                <c:pt idx="680">
                  <c:v>9.1780000000000008</c:v>
                </c:pt>
                <c:pt idx="681">
                  <c:v>9.5614000000000008</c:v>
                </c:pt>
                <c:pt idx="682">
                  <c:v>9.0595999999999997</c:v>
                </c:pt>
                <c:pt idx="683">
                  <c:v>8.9549000000000003</c:v>
                </c:pt>
                <c:pt idx="684">
                  <c:v>8.5315999999999992</c:v>
                </c:pt>
                <c:pt idx="685">
                  <c:v>8.2545000000000002</c:v>
                </c:pt>
                <c:pt idx="686">
                  <c:v>7.8619000000000003</c:v>
                </c:pt>
                <c:pt idx="687">
                  <c:v>8.3641000000000005</c:v>
                </c:pt>
                <c:pt idx="688">
                  <c:v>8.0759000000000007</c:v>
                </c:pt>
                <c:pt idx="689">
                  <c:v>8.3827999999999996</c:v>
                </c:pt>
                <c:pt idx="690">
                  <c:v>8.1140000000000008</c:v>
                </c:pt>
                <c:pt idx="691">
                  <c:v>7.9672999999999998</c:v>
                </c:pt>
                <c:pt idx="692">
                  <c:v>8.4006000000000007</c:v>
                </c:pt>
                <c:pt idx="693">
                  <c:v>8.4032999999999998</c:v>
                </c:pt>
                <c:pt idx="694">
                  <c:v>9.3329000000000004</c:v>
                </c:pt>
                <c:pt idx="695">
                  <c:v>9.5113000000000003</c:v>
                </c:pt>
                <c:pt idx="696">
                  <c:v>9.2651000000000003</c:v>
                </c:pt>
                <c:pt idx="697">
                  <c:v>9.5342000000000002</c:v>
                </c:pt>
                <c:pt idx="698">
                  <c:v>9.6158000000000001</c:v>
                </c:pt>
                <c:pt idx="699">
                  <c:v>9.1544000000000008</c:v>
                </c:pt>
                <c:pt idx="700">
                  <c:v>9.2638999999999996</c:v>
                </c:pt>
                <c:pt idx="701">
                  <c:v>9.3062000000000005</c:v>
                </c:pt>
                <c:pt idx="702">
                  <c:v>9.5047999999999995</c:v>
                </c:pt>
                <c:pt idx="703">
                  <c:v>9.5937000000000001</c:v>
                </c:pt>
                <c:pt idx="704">
                  <c:v>9.5990000000000002</c:v>
                </c:pt>
                <c:pt idx="705">
                  <c:v>9.6411999999999995</c:v>
                </c:pt>
                <c:pt idx="706">
                  <c:v>9.7286999999999999</c:v>
                </c:pt>
                <c:pt idx="707">
                  <c:v>9.8856999999999999</c:v>
                </c:pt>
                <c:pt idx="708">
                  <c:v>9.7032000000000007</c:v>
                </c:pt>
                <c:pt idx="709">
                  <c:v>9.6125000000000007</c:v>
                </c:pt>
                <c:pt idx="710">
                  <c:v>9.7485999999999997</c:v>
                </c:pt>
                <c:pt idx="711">
                  <c:v>9.6731999999999996</c:v>
                </c:pt>
                <c:pt idx="712">
                  <c:v>9.51</c:v>
                </c:pt>
                <c:pt idx="713">
                  <c:v>9.2010000000000005</c:v>
                </c:pt>
                <c:pt idx="714">
                  <c:v>9.4295000000000009</c:v>
                </c:pt>
                <c:pt idx="715">
                  <c:v>9.6644000000000005</c:v>
                </c:pt>
                <c:pt idx="716">
                  <c:v>9.6795000000000009</c:v>
                </c:pt>
                <c:pt idx="717">
                  <c:v>11.149100000000001</c:v>
                </c:pt>
                <c:pt idx="718">
                  <c:v>11.0174</c:v>
                </c:pt>
                <c:pt idx="719">
                  <c:v>10.935600000000001</c:v>
                </c:pt>
                <c:pt idx="720">
                  <c:v>10.7143</c:v>
                </c:pt>
                <c:pt idx="721">
                  <c:v>10.749700000000001</c:v>
                </c:pt>
                <c:pt idx="722">
                  <c:v>10.7837</c:v>
                </c:pt>
                <c:pt idx="723">
                  <c:v>10.618600000000001</c:v>
                </c:pt>
                <c:pt idx="724">
                  <c:v>10.522</c:v>
                </c:pt>
                <c:pt idx="725">
                  <c:v>10.720800000000001</c:v>
                </c:pt>
                <c:pt idx="726">
                  <c:v>10.5288</c:v>
                </c:pt>
                <c:pt idx="727">
                  <c:v>10.5527</c:v>
                </c:pt>
                <c:pt idx="728">
                  <c:v>10.3932</c:v>
                </c:pt>
                <c:pt idx="729">
                  <c:v>10.2563</c:v>
                </c:pt>
                <c:pt idx="730">
                  <c:v>10.434699999999999</c:v>
                </c:pt>
                <c:pt idx="731">
                  <c:v>10.4704</c:v>
                </c:pt>
                <c:pt idx="732">
                  <c:v>10.6632</c:v>
                </c:pt>
                <c:pt idx="733">
                  <c:v>10.4055</c:v>
                </c:pt>
                <c:pt idx="734">
                  <c:v>10.4499</c:v>
                </c:pt>
                <c:pt idx="735">
                  <c:v>10.398999999999999</c:v>
                </c:pt>
                <c:pt idx="736">
                  <c:v>10.245699999999999</c:v>
                </c:pt>
                <c:pt idx="737">
                  <c:v>10.0756</c:v>
                </c:pt>
                <c:pt idx="738">
                  <c:v>10.172499999999999</c:v>
                </c:pt>
                <c:pt idx="739">
                  <c:v>9.9975000000000005</c:v>
                </c:pt>
                <c:pt idx="740">
                  <c:v>9.9962999999999997</c:v>
                </c:pt>
                <c:pt idx="741">
                  <c:v>9.8521999999999998</c:v>
                </c:pt>
                <c:pt idx="742">
                  <c:v>9.4672000000000001</c:v>
                </c:pt>
                <c:pt idx="743">
                  <c:v>9.5259</c:v>
                </c:pt>
                <c:pt idx="744">
                  <c:v>9.7004000000000001</c:v>
                </c:pt>
                <c:pt idx="745">
                  <c:v>9.9265000000000008</c:v>
                </c:pt>
                <c:pt idx="746">
                  <c:v>9.8039000000000005</c:v>
                </c:pt>
                <c:pt idx="747">
                  <c:v>9.8177000000000003</c:v>
                </c:pt>
                <c:pt idx="748">
                  <c:v>9.5419999999999998</c:v>
                </c:pt>
                <c:pt idx="749">
                  <c:v>9.5624000000000002</c:v>
                </c:pt>
                <c:pt idx="750">
                  <c:v>9.0184999999999995</c:v>
                </c:pt>
                <c:pt idx="751">
                  <c:v>9.4029000000000007</c:v>
                </c:pt>
                <c:pt idx="752">
                  <c:v>9.7083999999999993</c:v>
                </c:pt>
                <c:pt idx="753">
                  <c:v>9.3888999999999996</c:v>
                </c:pt>
                <c:pt idx="754">
                  <c:v>9.2301000000000002</c:v>
                </c:pt>
                <c:pt idx="755">
                  <c:v>9.2616999999999994</c:v>
                </c:pt>
                <c:pt idx="756">
                  <c:v>8.9435000000000002</c:v>
                </c:pt>
                <c:pt idx="757">
                  <c:v>9.3635999999999999</c:v>
                </c:pt>
                <c:pt idx="758">
                  <c:v>9.0237999999999996</c:v>
                </c:pt>
                <c:pt idx="759">
                  <c:v>10.043799999999999</c:v>
                </c:pt>
                <c:pt idx="760">
                  <c:v>10.4217</c:v>
                </c:pt>
                <c:pt idx="761">
                  <c:v>10.536799999999999</c:v>
                </c:pt>
                <c:pt idx="762">
                  <c:v>10.5998</c:v>
                </c:pt>
                <c:pt idx="763">
                  <c:v>10.559100000000001</c:v>
                </c:pt>
                <c:pt idx="764">
                  <c:v>10.396599999999999</c:v>
                </c:pt>
                <c:pt idx="765">
                  <c:v>10.3361</c:v>
                </c:pt>
                <c:pt idx="766">
                  <c:v>10.317500000000001</c:v>
                </c:pt>
                <c:pt idx="767">
                  <c:v>10.2348</c:v>
                </c:pt>
                <c:pt idx="768">
                  <c:v>11.8276</c:v>
                </c:pt>
                <c:pt idx="769">
                  <c:v>12.042400000000001</c:v>
                </c:pt>
                <c:pt idx="770">
                  <c:v>11.5901</c:v>
                </c:pt>
                <c:pt idx="771">
                  <c:v>11.395300000000001</c:v>
                </c:pt>
                <c:pt idx="772">
                  <c:v>11.8987</c:v>
                </c:pt>
                <c:pt idx="773">
                  <c:v>12.120900000000001</c:v>
                </c:pt>
                <c:pt idx="774">
                  <c:v>12.545500000000001</c:v>
                </c:pt>
                <c:pt idx="775">
                  <c:v>12.7501</c:v>
                </c:pt>
                <c:pt idx="776">
                  <c:v>12.526300000000001</c:v>
                </c:pt>
                <c:pt idx="777">
                  <c:v>12.432700000000001</c:v>
                </c:pt>
                <c:pt idx="778">
                  <c:v>12.154299999999999</c:v>
                </c:pt>
                <c:pt idx="779">
                  <c:v>12.2151</c:v>
                </c:pt>
                <c:pt idx="780">
                  <c:v>12.470499999999999</c:v>
                </c:pt>
                <c:pt idx="781">
                  <c:v>12.127800000000001</c:v>
                </c:pt>
                <c:pt idx="782">
                  <c:v>12.111700000000001</c:v>
                </c:pt>
                <c:pt idx="783">
                  <c:v>12.356199999999999</c:v>
                </c:pt>
                <c:pt idx="784">
                  <c:v>12.079599999999999</c:v>
                </c:pt>
                <c:pt idx="785">
                  <c:v>11.9208</c:v>
                </c:pt>
                <c:pt idx="786">
                  <c:v>12.4305</c:v>
                </c:pt>
                <c:pt idx="787">
                  <c:v>12.4573</c:v>
                </c:pt>
                <c:pt idx="788">
                  <c:v>12.3271</c:v>
                </c:pt>
                <c:pt idx="789">
                  <c:v>11.8704</c:v>
                </c:pt>
                <c:pt idx="790">
                  <c:v>12.1722</c:v>
                </c:pt>
                <c:pt idx="791">
                  <c:v>12.471</c:v>
                </c:pt>
                <c:pt idx="792">
                  <c:v>12.282500000000001</c:v>
                </c:pt>
                <c:pt idx="793">
                  <c:v>11.842599999999999</c:v>
                </c:pt>
                <c:pt idx="794">
                  <c:v>11.9885</c:v>
                </c:pt>
                <c:pt idx="795">
                  <c:v>11.8452</c:v>
                </c:pt>
                <c:pt idx="796">
                  <c:v>11.54</c:v>
                </c:pt>
                <c:pt idx="797">
                  <c:v>11.6251</c:v>
                </c:pt>
                <c:pt idx="798">
                  <c:v>11.4878</c:v>
                </c:pt>
                <c:pt idx="799">
                  <c:v>11.221299999999999</c:v>
                </c:pt>
                <c:pt idx="800">
                  <c:v>10.7622</c:v>
                </c:pt>
                <c:pt idx="801">
                  <c:v>10.062200000000001</c:v>
                </c:pt>
                <c:pt idx="802">
                  <c:v>10.397</c:v>
                </c:pt>
                <c:pt idx="803">
                  <c:v>10.394500000000001</c:v>
                </c:pt>
                <c:pt idx="804">
                  <c:v>10.5745</c:v>
                </c:pt>
                <c:pt idx="805">
                  <c:v>10.8987</c:v>
                </c:pt>
                <c:pt idx="806">
                  <c:v>10.757</c:v>
                </c:pt>
                <c:pt idx="807">
                  <c:v>10.4885</c:v>
                </c:pt>
                <c:pt idx="808">
                  <c:v>10.3935</c:v>
                </c:pt>
                <c:pt idx="809">
                  <c:v>10.0655</c:v>
                </c:pt>
                <c:pt idx="810">
                  <c:v>10.367900000000001</c:v>
                </c:pt>
                <c:pt idx="811">
                  <c:v>9.7897999999999996</c:v>
                </c:pt>
                <c:pt idx="812">
                  <c:v>9.4991000000000003</c:v>
                </c:pt>
                <c:pt idx="813">
                  <c:v>9.4514999999999993</c:v>
                </c:pt>
                <c:pt idx="814">
                  <c:v>9.0670999999999999</c:v>
                </c:pt>
                <c:pt idx="815">
                  <c:v>8.9834999999999994</c:v>
                </c:pt>
                <c:pt idx="816">
                  <c:v>8.5130999999999997</c:v>
                </c:pt>
                <c:pt idx="817">
                  <c:v>8.2545000000000002</c:v>
                </c:pt>
                <c:pt idx="818">
                  <c:v>7.8301999999999996</c:v>
                </c:pt>
                <c:pt idx="819">
                  <c:v>7.2289000000000003</c:v>
                </c:pt>
                <c:pt idx="820">
                  <c:v>8.9758999999999993</c:v>
                </c:pt>
                <c:pt idx="821">
                  <c:v>9.0055999999999994</c:v>
                </c:pt>
                <c:pt idx="822">
                  <c:v>9.4971999999999994</c:v>
                </c:pt>
                <c:pt idx="823">
                  <c:v>9.5878999999999994</c:v>
                </c:pt>
                <c:pt idx="824">
                  <c:v>9.0524000000000004</c:v>
                </c:pt>
                <c:pt idx="825">
                  <c:v>8.4075000000000006</c:v>
                </c:pt>
                <c:pt idx="826">
                  <c:v>8.6766000000000005</c:v>
                </c:pt>
                <c:pt idx="827">
                  <c:v>9.1575000000000006</c:v>
                </c:pt>
                <c:pt idx="828">
                  <c:v>9.0840999999999994</c:v>
                </c:pt>
                <c:pt idx="829">
                  <c:v>8.4948999999999995</c:v>
                </c:pt>
                <c:pt idx="830">
                  <c:v>8.6263000000000005</c:v>
                </c:pt>
                <c:pt idx="831">
                  <c:v>8.3859999999999992</c:v>
                </c:pt>
                <c:pt idx="832">
                  <c:v>7.7297000000000002</c:v>
                </c:pt>
                <c:pt idx="833">
                  <c:v>8.2334999999999994</c:v>
                </c:pt>
                <c:pt idx="834">
                  <c:v>7.1167999999999996</c:v>
                </c:pt>
                <c:pt idx="835">
                  <c:v>7.8887999999999998</c:v>
                </c:pt>
                <c:pt idx="836">
                  <c:v>8.0829000000000004</c:v>
                </c:pt>
                <c:pt idx="837">
                  <c:v>7.9337999999999997</c:v>
                </c:pt>
                <c:pt idx="838">
                  <c:v>6.8956999999999997</c:v>
                </c:pt>
                <c:pt idx="839">
                  <c:v>7.3212000000000002</c:v>
                </c:pt>
                <c:pt idx="840">
                  <c:v>6.8083</c:v>
                </c:pt>
                <c:pt idx="841">
                  <c:v>8.5838000000000001</c:v>
                </c:pt>
                <c:pt idx="842">
                  <c:v>8.8234999999999992</c:v>
                </c:pt>
                <c:pt idx="843">
                  <c:v>9.1355000000000004</c:v>
                </c:pt>
                <c:pt idx="844">
                  <c:v>9.1198999999999995</c:v>
                </c:pt>
                <c:pt idx="845">
                  <c:v>8.8774999999999995</c:v>
                </c:pt>
                <c:pt idx="846">
                  <c:v>9.4357000000000006</c:v>
                </c:pt>
                <c:pt idx="847">
                  <c:v>9.2768999999999995</c:v>
                </c:pt>
                <c:pt idx="848">
                  <c:v>9.3277999999999999</c:v>
                </c:pt>
                <c:pt idx="849">
                  <c:v>9.4320000000000004</c:v>
                </c:pt>
                <c:pt idx="850">
                  <c:v>9.2064000000000004</c:v>
                </c:pt>
                <c:pt idx="851">
                  <c:v>9.2453000000000003</c:v>
                </c:pt>
                <c:pt idx="852">
                  <c:v>9.1976999999999993</c:v>
                </c:pt>
                <c:pt idx="853">
                  <c:v>8.8823000000000008</c:v>
                </c:pt>
                <c:pt idx="854">
                  <c:v>9.1264000000000003</c:v>
                </c:pt>
                <c:pt idx="855">
                  <c:v>9.3468</c:v>
                </c:pt>
                <c:pt idx="856">
                  <c:v>9.5393000000000008</c:v>
                </c:pt>
                <c:pt idx="857">
                  <c:v>9.8412000000000006</c:v>
                </c:pt>
                <c:pt idx="858">
                  <c:v>10.0359</c:v>
                </c:pt>
                <c:pt idx="859">
                  <c:v>10.321899999999999</c:v>
                </c:pt>
                <c:pt idx="860">
                  <c:v>10.3188</c:v>
                </c:pt>
                <c:pt idx="861">
                  <c:v>10.6502</c:v>
                </c:pt>
                <c:pt idx="862">
                  <c:v>10.425700000000001</c:v>
                </c:pt>
                <c:pt idx="863">
                  <c:v>10.5381</c:v>
                </c:pt>
                <c:pt idx="864">
                  <c:v>10.3644</c:v>
                </c:pt>
                <c:pt idx="865">
                  <c:v>10.341699999999999</c:v>
                </c:pt>
                <c:pt idx="866">
                  <c:v>10.023899999999999</c:v>
                </c:pt>
                <c:pt idx="867">
                  <c:v>10.2515</c:v>
                </c:pt>
                <c:pt idx="868">
                  <c:v>9.8420000000000005</c:v>
                </c:pt>
                <c:pt idx="869">
                  <c:v>9.4834999999999994</c:v>
                </c:pt>
                <c:pt idx="870">
                  <c:v>9.7177000000000007</c:v>
                </c:pt>
                <c:pt idx="871">
                  <c:v>9.7800999999999991</c:v>
                </c:pt>
                <c:pt idx="872">
                  <c:v>10.111499999999999</c:v>
                </c:pt>
                <c:pt idx="873">
                  <c:v>11.032299999999999</c:v>
                </c:pt>
                <c:pt idx="874">
                  <c:v>10.8674</c:v>
                </c:pt>
                <c:pt idx="875">
                  <c:v>10.747299999999999</c:v>
                </c:pt>
                <c:pt idx="876">
                  <c:v>11.188800000000001</c:v>
                </c:pt>
                <c:pt idx="877">
                  <c:v>10.9087</c:v>
                </c:pt>
                <c:pt idx="878">
                  <c:v>11.0565</c:v>
                </c:pt>
                <c:pt idx="879">
                  <c:v>11.6134</c:v>
                </c:pt>
                <c:pt idx="880">
                  <c:v>11.8559</c:v>
                </c:pt>
                <c:pt idx="881">
                  <c:v>12.204499999999999</c:v>
                </c:pt>
                <c:pt idx="882">
                  <c:v>12.144399999999999</c:v>
                </c:pt>
                <c:pt idx="883">
                  <c:v>12.208500000000001</c:v>
                </c:pt>
                <c:pt idx="884">
                  <c:v>12.4275</c:v>
                </c:pt>
                <c:pt idx="885">
                  <c:v>12.267200000000001</c:v>
                </c:pt>
                <c:pt idx="886">
                  <c:v>11.876899999999999</c:v>
                </c:pt>
                <c:pt idx="887">
                  <c:v>11.9687</c:v>
                </c:pt>
                <c:pt idx="888">
                  <c:v>12.1317</c:v>
                </c:pt>
                <c:pt idx="889">
                  <c:v>12.4734</c:v>
                </c:pt>
                <c:pt idx="890">
                  <c:v>12.588100000000001</c:v>
                </c:pt>
                <c:pt idx="891">
                  <c:v>12.475199999999999</c:v>
                </c:pt>
                <c:pt idx="892">
                  <c:v>12.773999999999999</c:v>
                </c:pt>
                <c:pt idx="893">
                  <c:v>12.619199999999999</c:v>
                </c:pt>
                <c:pt idx="894">
                  <c:v>12.400600000000001</c:v>
                </c:pt>
                <c:pt idx="895">
                  <c:v>12.335800000000001</c:v>
                </c:pt>
                <c:pt idx="896">
                  <c:v>11.964399999999999</c:v>
                </c:pt>
                <c:pt idx="897">
                  <c:v>11.835800000000001</c:v>
                </c:pt>
                <c:pt idx="898">
                  <c:v>12.128</c:v>
                </c:pt>
                <c:pt idx="899">
                  <c:v>11.9704</c:v>
                </c:pt>
                <c:pt idx="900">
                  <c:v>11.606999999999999</c:v>
                </c:pt>
                <c:pt idx="901">
                  <c:v>11.7196</c:v>
                </c:pt>
                <c:pt idx="902">
                  <c:v>12.0449</c:v>
                </c:pt>
                <c:pt idx="903">
                  <c:v>12.069800000000001</c:v>
                </c:pt>
                <c:pt idx="904">
                  <c:v>12.8066</c:v>
                </c:pt>
                <c:pt idx="905">
                  <c:v>13.046200000000001</c:v>
                </c:pt>
                <c:pt idx="906">
                  <c:v>12.952</c:v>
                </c:pt>
                <c:pt idx="907">
                  <c:v>12.7949</c:v>
                </c:pt>
                <c:pt idx="908">
                  <c:v>12.773199999999999</c:v>
                </c:pt>
                <c:pt idx="909">
                  <c:v>13.0228</c:v>
                </c:pt>
                <c:pt idx="910">
                  <c:v>12.5771</c:v>
                </c:pt>
                <c:pt idx="911">
                  <c:v>13.0787</c:v>
                </c:pt>
                <c:pt idx="912">
                  <c:v>12.842000000000001</c:v>
                </c:pt>
                <c:pt idx="913">
                  <c:v>12.900399999999999</c:v>
                </c:pt>
                <c:pt idx="914">
                  <c:v>12.811999999999999</c:v>
                </c:pt>
                <c:pt idx="915">
                  <c:v>12.933400000000001</c:v>
                </c:pt>
                <c:pt idx="916">
                  <c:v>12.748799999999999</c:v>
                </c:pt>
                <c:pt idx="917">
                  <c:v>12.896000000000001</c:v>
                </c:pt>
                <c:pt idx="918">
                  <c:v>12.714700000000001</c:v>
                </c:pt>
                <c:pt idx="919">
                  <c:v>12.5832</c:v>
                </c:pt>
                <c:pt idx="920">
                  <c:v>12.352600000000001</c:v>
                </c:pt>
                <c:pt idx="921">
                  <c:v>12.416700000000001</c:v>
                </c:pt>
                <c:pt idx="922">
                  <c:v>11.8805</c:v>
                </c:pt>
                <c:pt idx="923">
                  <c:v>12.0998</c:v>
                </c:pt>
                <c:pt idx="924">
                  <c:v>12.890499999999999</c:v>
                </c:pt>
                <c:pt idx="925">
                  <c:v>13.589499999999999</c:v>
                </c:pt>
                <c:pt idx="926">
                  <c:v>13.591200000000001</c:v>
                </c:pt>
                <c:pt idx="927">
                  <c:v>13.5204</c:v>
                </c:pt>
                <c:pt idx="928">
                  <c:v>13.4472</c:v>
                </c:pt>
                <c:pt idx="929">
                  <c:v>13.189500000000001</c:v>
                </c:pt>
                <c:pt idx="930">
                  <c:v>13.247999999999999</c:v>
                </c:pt>
                <c:pt idx="931">
                  <c:v>13.189</c:v>
                </c:pt>
                <c:pt idx="932">
                  <c:v>13.0268</c:v>
                </c:pt>
                <c:pt idx="933">
                  <c:v>13.005000000000001</c:v>
                </c:pt>
                <c:pt idx="934">
                  <c:v>12.967499999999999</c:v>
                </c:pt>
                <c:pt idx="935">
                  <c:v>13.067399999999999</c:v>
                </c:pt>
                <c:pt idx="936">
                  <c:v>12.740399999999999</c:v>
                </c:pt>
                <c:pt idx="937">
                  <c:v>12.483000000000001</c:v>
                </c:pt>
                <c:pt idx="938">
                  <c:v>12.6394</c:v>
                </c:pt>
                <c:pt idx="939">
                  <c:v>12.7486</c:v>
                </c:pt>
                <c:pt idx="940">
                  <c:v>12.7719</c:v>
                </c:pt>
                <c:pt idx="941">
                  <c:v>12.644</c:v>
                </c:pt>
                <c:pt idx="942">
                  <c:v>12.671200000000001</c:v>
                </c:pt>
                <c:pt idx="943">
                  <c:v>12.5961</c:v>
                </c:pt>
                <c:pt idx="944">
                  <c:v>12.5456</c:v>
                </c:pt>
                <c:pt idx="945">
                  <c:v>12.3429</c:v>
                </c:pt>
                <c:pt idx="946">
                  <c:v>12.199400000000001</c:v>
                </c:pt>
                <c:pt idx="947">
                  <c:v>11.988</c:v>
                </c:pt>
                <c:pt idx="948">
                  <c:v>12.0092</c:v>
                </c:pt>
                <c:pt idx="949">
                  <c:v>11.9145</c:v>
                </c:pt>
                <c:pt idx="950">
                  <c:v>12.1402</c:v>
                </c:pt>
                <c:pt idx="951">
                  <c:v>11.9763</c:v>
                </c:pt>
                <c:pt idx="952">
                  <c:v>11.9918</c:v>
                </c:pt>
                <c:pt idx="953">
                  <c:v>11.770099999999999</c:v>
                </c:pt>
                <c:pt idx="954">
                  <c:v>11.9459</c:v>
                </c:pt>
                <c:pt idx="955">
                  <c:v>11.982799999999999</c:v>
                </c:pt>
                <c:pt idx="956">
                  <c:v>11.543799999999999</c:v>
                </c:pt>
                <c:pt idx="957">
                  <c:v>11.408300000000001</c:v>
                </c:pt>
                <c:pt idx="958">
                  <c:v>11.7224</c:v>
                </c:pt>
                <c:pt idx="959">
                  <c:v>11.767099999999999</c:v>
                </c:pt>
                <c:pt idx="960">
                  <c:v>11.4847</c:v>
                </c:pt>
                <c:pt idx="961">
                  <c:v>11.3003</c:v>
                </c:pt>
                <c:pt idx="962">
                  <c:v>11.482100000000001</c:v>
                </c:pt>
                <c:pt idx="963">
                  <c:v>11.8826</c:v>
                </c:pt>
                <c:pt idx="964">
                  <c:v>11.9643</c:v>
                </c:pt>
                <c:pt idx="965">
                  <c:v>11.858000000000001</c:v>
                </c:pt>
                <c:pt idx="966">
                  <c:v>12.481400000000001</c:v>
                </c:pt>
                <c:pt idx="967">
                  <c:v>12.8376</c:v>
                </c:pt>
                <c:pt idx="968">
                  <c:v>12.740399999999999</c:v>
                </c:pt>
                <c:pt idx="969">
                  <c:v>12.9003</c:v>
                </c:pt>
                <c:pt idx="970">
                  <c:v>12.6088</c:v>
                </c:pt>
                <c:pt idx="971">
                  <c:v>12.721500000000001</c:v>
                </c:pt>
                <c:pt idx="972">
                  <c:v>12.6694</c:v>
                </c:pt>
                <c:pt idx="973">
                  <c:v>12.8048</c:v>
                </c:pt>
                <c:pt idx="974">
                  <c:v>12.7051</c:v>
                </c:pt>
                <c:pt idx="975">
                  <c:v>12.531599999999999</c:v>
                </c:pt>
                <c:pt idx="976">
                  <c:v>13.3118</c:v>
                </c:pt>
                <c:pt idx="977">
                  <c:v>13.339499999999999</c:v>
                </c:pt>
                <c:pt idx="978">
                  <c:v>13.1998</c:v>
                </c:pt>
                <c:pt idx="979">
                  <c:v>13.0336</c:v>
                </c:pt>
                <c:pt idx="980">
                  <c:v>13.055999999999999</c:v>
                </c:pt>
                <c:pt idx="981">
                  <c:v>13.106999999999999</c:v>
                </c:pt>
                <c:pt idx="982">
                  <c:v>12.796799999999999</c:v>
                </c:pt>
                <c:pt idx="983">
                  <c:v>13.0527</c:v>
                </c:pt>
                <c:pt idx="984">
                  <c:v>13.0852</c:v>
                </c:pt>
              </c:numCache>
            </c:numRef>
          </c:val>
          <c:smooth val="0"/>
          <c:extLst>
            <c:ext xmlns:c16="http://schemas.microsoft.com/office/drawing/2014/chart" uri="{C3380CC4-5D6E-409C-BE32-E72D297353CC}">
              <c16:uniqueId val="{00000003-5DD9-4736-84F3-1634385CE230}"/>
            </c:ext>
          </c:extLst>
        </c:ser>
        <c:dLbls>
          <c:showLegendKey val="0"/>
          <c:showVal val="0"/>
          <c:showCatName val="0"/>
          <c:showSerName val="0"/>
          <c:showPercent val="0"/>
          <c:showBubbleSize val="0"/>
        </c:dLbls>
        <c:smooth val="0"/>
        <c:axId val="545627736"/>
        <c:axId val="545623424"/>
      </c:lineChart>
      <c:dateAx>
        <c:axId val="54562773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5623424"/>
        <c:crosses val="autoZero"/>
        <c:auto val="1"/>
        <c:lblOffset val="100"/>
        <c:baseTimeUnit val="days"/>
        <c:majorUnit val="1"/>
        <c:majorTimeUnit val="years"/>
      </c:dateAx>
      <c:valAx>
        <c:axId val="545623424"/>
        <c:scaling>
          <c:orientation val="minMax"/>
          <c:min val="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5627736"/>
        <c:crosses val="autoZero"/>
        <c:crossBetween val="between"/>
        <c:majorUnit val="3"/>
      </c:valAx>
      <c:spPr>
        <a:noFill/>
        <a:ln>
          <a:noFill/>
        </a:ln>
        <a:effectLst/>
      </c:spPr>
    </c:plotArea>
    <c:legend>
      <c:legendPos val="b"/>
      <c:layout>
        <c:manualLayout>
          <c:xMode val="edge"/>
          <c:yMode val="edge"/>
          <c:x val="0.1134617149758454"/>
          <c:y val="0.89525611111111114"/>
          <c:w val="0.77708707729468596"/>
          <c:h val="6.800111111111112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cs-CZ" sz="2000">
                <a:latin typeface="Source Sans Pro" panose="020B0503030403020204" pitchFamily="34" charset="0"/>
                <a:ea typeface="Source Sans Pro" panose="020B0503030403020204" pitchFamily="34" charset="0"/>
              </a:rPr>
              <a:t>Očekávané PE</a:t>
            </a:r>
          </a:p>
        </c:rich>
      </c:tx>
      <c:layout>
        <c:manualLayout>
          <c:xMode val="edge"/>
          <c:yMode val="edge"/>
          <c:x val="1.4111111111111111E-2"/>
          <c:y val="1.95987654320987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16067901234567902"/>
          <c:w val="0.87151356080489939"/>
          <c:h val="0.63926913580246914"/>
        </c:manualLayout>
      </c:layout>
      <c:lineChart>
        <c:grouping val="standard"/>
        <c:varyColors val="0"/>
        <c:ser>
          <c:idx val="0"/>
          <c:order val="0"/>
          <c:tx>
            <c:strRef>
              <c:f>'est PE'!$W$6</c:f>
              <c:strCache>
                <c:ptCount val="1"/>
                <c:pt idx="0">
                  <c:v>S&amp;P Information technology index</c:v>
                </c:pt>
              </c:strCache>
            </c:strRef>
          </c:tx>
          <c:spPr>
            <a:ln w="28575" cap="rnd">
              <a:solidFill>
                <a:srgbClr val="404040"/>
              </a:solidFill>
              <a:round/>
            </a:ln>
            <a:effectLst/>
          </c:spPr>
          <c:marker>
            <c:symbol val="none"/>
          </c:marker>
          <c:cat>
            <c:numRef>
              <c:f>'est PE'!$S$7:$S$1822</c:f>
              <c:numCache>
                <c:formatCode>d\.m\.yyyy</c:formatCode>
                <c:ptCount val="1816"/>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pt idx="1298">
                  <c:v>36525</c:v>
                </c:pt>
                <c:pt idx="1299">
                  <c:v>36518</c:v>
                </c:pt>
                <c:pt idx="1300">
                  <c:v>36511</c:v>
                </c:pt>
                <c:pt idx="1301">
                  <c:v>36504</c:v>
                </c:pt>
                <c:pt idx="1302">
                  <c:v>36497</c:v>
                </c:pt>
                <c:pt idx="1303">
                  <c:v>36490</c:v>
                </c:pt>
                <c:pt idx="1304">
                  <c:v>36483</c:v>
                </c:pt>
                <c:pt idx="1305">
                  <c:v>36476</c:v>
                </c:pt>
                <c:pt idx="1306">
                  <c:v>36469</c:v>
                </c:pt>
                <c:pt idx="1307">
                  <c:v>36462</c:v>
                </c:pt>
                <c:pt idx="1308">
                  <c:v>36455</c:v>
                </c:pt>
                <c:pt idx="1309">
                  <c:v>36448</c:v>
                </c:pt>
                <c:pt idx="1310">
                  <c:v>36441</c:v>
                </c:pt>
                <c:pt idx="1311">
                  <c:v>36434</c:v>
                </c:pt>
                <c:pt idx="1312">
                  <c:v>36427</c:v>
                </c:pt>
                <c:pt idx="1313">
                  <c:v>36420</c:v>
                </c:pt>
                <c:pt idx="1314">
                  <c:v>36413</c:v>
                </c:pt>
                <c:pt idx="1315">
                  <c:v>36406</c:v>
                </c:pt>
                <c:pt idx="1316">
                  <c:v>36399</c:v>
                </c:pt>
                <c:pt idx="1317">
                  <c:v>36392</c:v>
                </c:pt>
                <c:pt idx="1318">
                  <c:v>36385</c:v>
                </c:pt>
                <c:pt idx="1319">
                  <c:v>36378</c:v>
                </c:pt>
                <c:pt idx="1320">
                  <c:v>36371</c:v>
                </c:pt>
                <c:pt idx="1321">
                  <c:v>36364</c:v>
                </c:pt>
                <c:pt idx="1322">
                  <c:v>36357</c:v>
                </c:pt>
                <c:pt idx="1323">
                  <c:v>36350</c:v>
                </c:pt>
                <c:pt idx="1324">
                  <c:v>36343</c:v>
                </c:pt>
                <c:pt idx="1325">
                  <c:v>36336</c:v>
                </c:pt>
                <c:pt idx="1326">
                  <c:v>36329</c:v>
                </c:pt>
                <c:pt idx="1327">
                  <c:v>36322</c:v>
                </c:pt>
                <c:pt idx="1328">
                  <c:v>36315</c:v>
                </c:pt>
                <c:pt idx="1329">
                  <c:v>36308</c:v>
                </c:pt>
                <c:pt idx="1330">
                  <c:v>36301</c:v>
                </c:pt>
                <c:pt idx="1331">
                  <c:v>36294</c:v>
                </c:pt>
                <c:pt idx="1332">
                  <c:v>36287</c:v>
                </c:pt>
                <c:pt idx="1333">
                  <c:v>36280</c:v>
                </c:pt>
                <c:pt idx="1334">
                  <c:v>36273</c:v>
                </c:pt>
                <c:pt idx="1335">
                  <c:v>36266</c:v>
                </c:pt>
                <c:pt idx="1336">
                  <c:v>36259</c:v>
                </c:pt>
                <c:pt idx="1337">
                  <c:v>36252</c:v>
                </c:pt>
                <c:pt idx="1338">
                  <c:v>36245</c:v>
                </c:pt>
                <c:pt idx="1339">
                  <c:v>36238</c:v>
                </c:pt>
                <c:pt idx="1340">
                  <c:v>36231</c:v>
                </c:pt>
                <c:pt idx="1341">
                  <c:v>36224</c:v>
                </c:pt>
                <c:pt idx="1342">
                  <c:v>36217</c:v>
                </c:pt>
                <c:pt idx="1343">
                  <c:v>36210</c:v>
                </c:pt>
                <c:pt idx="1344">
                  <c:v>36203</c:v>
                </c:pt>
                <c:pt idx="1345">
                  <c:v>36196</c:v>
                </c:pt>
                <c:pt idx="1346">
                  <c:v>36189</c:v>
                </c:pt>
                <c:pt idx="1347">
                  <c:v>36182</c:v>
                </c:pt>
                <c:pt idx="1348">
                  <c:v>36175</c:v>
                </c:pt>
                <c:pt idx="1349">
                  <c:v>36168</c:v>
                </c:pt>
                <c:pt idx="1350">
                  <c:v>36161</c:v>
                </c:pt>
                <c:pt idx="1351">
                  <c:v>36154</c:v>
                </c:pt>
                <c:pt idx="1352">
                  <c:v>36147</c:v>
                </c:pt>
                <c:pt idx="1353">
                  <c:v>36140</c:v>
                </c:pt>
                <c:pt idx="1354">
                  <c:v>36133</c:v>
                </c:pt>
                <c:pt idx="1355">
                  <c:v>36126</c:v>
                </c:pt>
                <c:pt idx="1356">
                  <c:v>36119</c:v>
                </c:pt>
                <c:pt idx="1357">
                  <c:v>36112</c:v>
                </c:pt>
                <c:pt idx="1358">
                  <c:v>36105</c:v>
                </c:pt>
                <c:pt idx="1359">
                  <c:v>36098</c:v>
                </c:pt>
                <c:pt idx="1360">
                  <c:v>36091</c:v>
                </c:pt>
                <c:pt idx="1361">
                  <c:v>36084</c:v>
                </c:pt>
                <c:pt idx="1362">
                  <c:v>36077</c:v>
                </c:pt>
                <c:pt idx="1363">
                  <c:v>36070</c:v>
                </c:pt>
                <c:pt idx="1364">
                  <c:v>36063</c:v>
                </c:pt>
                <c:pt idx="1365">
                  <c:v>36056</c:v>
                </c:pt>
                <c:pt idx="1366">
                  <c:v>36049</c:v>
                </c:pt>
                <c:pt idx="1367">
                  <c:v>36042</c:v>
                </c:pt>
                <c:pt idx="1368">
                  <c:v>36035</c:v>
                </c:pt>
                <c:pt idx="1369">
                  <c:v>36028</c:v>
                </c:pt>
                <c:pt idx="1370">
                  <c:v>36021</c:v>
                </c:pt>
                <c:pt idx="1371">
                  <c:v>36014</c:v>
                </c:pt>
                <c:pt idx="1372">
                  <c:v>36007</c:v>
                </c:pt>
                <c:pt idx="1373">
                  <c:v>36000</c:v>
                </c:pt>
                <c:pt idx="1374">
                  <c:v>35993</c:v>
                </c:pt>
                <c:pt idx="1375">
                  <c:v>35986</c:v>
                </c:pt>
                <c:pt idx="1376">
                  <c:v>35979</c:v>
                </c:pt>
                <c:pt idx="1377">
                  <c:v>35972</c:v>
                </c:pt>
                <c:pt idx="1378">
                  <c:v>35965</c:v>
                </c:pt>
                <c:pt idx="1379">
                  <c:v>35958</c:v>
                </c:pt>
                <c:pt idx="1380">
                  <c:v>35951</c:v>
                </c:pt>
                <c:pt idx="1381">
                  <c:v>35944</c:v>
                </c:pt>
                <c:pt idx="1382">
                  <c:v>35937</c:v>
                </c:pt>
                <c:pt idx="1383">
                  <c:v>35930</c:v>
                </c:pt>
                <c:pt idx="1384">
                  <c:v>35923</c:v>
                </c:pt>
                <c:pt idx="1385">
                  <c:v>35916</c:v>
                </c:pt>
                <c:pt idx="1386">
                  <c:v>35909</c:v>
                </c:pt>
                <c:pt idx="1387">
                  <c:v>35902</c:v>
                </c:pt>
                <c:pt idx="1388">
                  <c:v>35895</c:v>
                </c:pt>
                <c:pt idx="1389">
                  <c:v>35888</c:v>
                </c:pt>
                <c:pt idx="1390">
                  <c:v>35881</c:v>
                </c:pt>
                <c:pt idx="1391">
                  <c:v>35874</c:v>
                </c:pt>
                <c:pt idx="1392">
                  <c:v>35867</c:v>
                </c:pt>
                <c:pt idx="1393">
                  <c:v>35860</c:v>
                </c:pt>
                <c:pt idx="1394">
                  <c:v>35853</c:v>
                </c:pt>
                <c:pt idx="1395">
                  <c:v>35846</c:v>
                </c:pt>
                <c:pt idx="1396">
                  <c:v>35839</c:v>
                </c:pt>
                <c:pt idx="1397">
                  <c:v>35832</c:v>
                </c:pt>
                <c:pt idx="1398">
                  <c:v>35825</c:v>
                </c:pt>
                <c:pt idx="1399">
                  <c:v>35818</c:v>
                </c:pt>
                <c:pt idx="1400">
                  <c:v>35811</c:v>
                </c:pt>
                <c:pt idx="1401">
                  <c:v>35804</c:v>
                </c:pt>
                <c:pt idx="1402">
                  <c:v>35797</c:v>
                </c:pt>
                <c:pt idx="1403">
                  <c:v>35790</c:v>
                </c:pt>
                <c:pt idx="1404">
                  <c:v>35783</c:v>
                </c:pt>
                <c:pt idx="1405">
                  <c:v>35776</c:v>
                </c:pt>
                <c:pt idx="1406">
                  <c:v>35769</c:v>
                </c:pt>
                <c:pt idx="1407">
                  <c:v>35762</c:v>
                </c:pt>
                <c:pt idx="1408">
                  <c:v>35755</c:v>
                </c:pt>
                <c:pt idx="1409">
                  <c:v>35748</c:v>
                </c:pt>
                <c:pt idx="1410">
                  <c:v>35741</c:v>
                </c:pt>
                <c:pt idx="1411">
                  <c:v>35734</c:v>
                </c:pt>
                <c:pt idx="1412">
                  <c:v>35727</c:v>
                </c:pt>
                <c:pt idx="1413">
                  <c:v>35720</c:v>
                </c:pt>
                <c:pt idx="1414">
                  <c:v>35713</c:v>
                </c:pt>
                <c:pt idx="1415">
                  <c:v>35706</c:v>
                </c:pt>
                <c:pt idx="1416">
                  <c:v>35699</c:v>
                </c:pt>
                <c:pt idx="1417">
                  <c:v>35692</c:v>
                </c:pt>
                <c:pt idx="1418">
                  <c:v>35685</c:v>
                </c:pt>
                <c:pt idx="1419">
                  <c:v>35678</c:v>
                </c:pt>
                <c:pt idx="1420">
                  <c:v>35671</c:v>
                </c:pt>
                <c:pt idx="1421">
                  <c:v>35664</c:v>
                </c:pt>
                <c:pt idx="1422">
                  <c:v>35657</c:v>
                </c:pt>
                <c:pt idx="1423">
                  <c:v>35650</c:v>
                </c:pt>
                <c:pt idx="1424">
                  <c:v>35643</c:v>
                </c:pt>
                <c:pt idx="1425">
                  <c:v>35636</c:v>
                </c:pt>
                <c:pt idx="1426">
                  <c:v>35629</c:v>
                </c:pt>
                <c:pt idx="1427">
                  <c:v>35622</c:v>
                </c:pt>
                <c:pt idx="1428">
                  <c:v>35615</c:v>
                </c:pt>
                <c:pt idx="1429">
                  <c:v>35608</c:v>
                </c:pt>
                <c:pt idx="1430">
                  <c:v>35601</c:v>
                </c:pt>
                <c:pt idx="1431">
                  <c:v>35594</c:v>
                </c:pt>
                <c:pt idx="1432">
                  <c:v>35587</c:v>
                </c:pt>
                <c:pt idx="1433">
                  <c:v>35580</c:v>
                </c:pt>
                <c:pt idx="1434">
                  <c:v>35573</c:v>
                </c:pt>
                <c:pt idx="1435">
                  <c:v>35566</c:v>
                </c:pt>
                <c:pt idx="1436">
                  <c:v>35559</c:v>
                </c:pt>
                <c:pt idx="1437">
                  <c:v>35552</c:v>
                </c:pt>
                <c:pt idx="1438">
                  <c:v>35545</c:v>
                </c:pt>
                <c:pt idx="1439">
                  <c:v>35538</c:v>
                </c:pt>
                <c:pt idx="1440">
                  <c:v>35531</c:v>
                </c:pt>
                <c:pt idx="1441">
                  <c:v>35524</c:v>
                </c:pt>
                <c:pt idx="1442">
                  <c:v>35517</c:v>
                </c:pt>
                <c:pt idx="1443">
                  <c:v>35510</c:v>
                </c:pt>
                <c:pt idx="1444">
                  <c:v>35503</c:v>
                </c:pt>
                <c:pt idx="1445">
                  <c:v>35496</c:v>
                </c:pt>
                <c:pt idx="1446">
                  <c:v>35489</c:v>
                </c:pt>
                <c:pt idx="1447">
                  <c:v>35482</c:v>
                </c:pt>
                <c:pt idx="1448">
                  <c:v>35475</c:v>
                </c:pt>
                <c:pt idx="1449">
                  <c:v>35468</c:v>
                </c:pt>
                <c:pt idx="1450">
                  <c:v>35461</c:v>
                </c:pt>
                <c:pt idx="1451">
                  <c:v>35454</c:v>
                </c:pt>
                <c:pt idx="1452">
                  <c:v>35447</c:v>
                </c:pt>
                <c:pt idx="1453">
                  <c:v>35440</c:v>
                </c:pt>
                <c:pt idx="1454">
                  <c:v>35433</c:v>
                </c:pt>
                <c:pt idx="1455">
                  <c:v>35426</c:v>
                </c:pt>
                <c:pt idx="1456">
                  <c:v>35419</c:v>
                </c:pt>
                <c:pt idx="1457">
                  <c:v>35412</c:v>
                </c:pt>
                <c:pt idx="1458">
                  <c:v>35405</c:v>
                </c:pt>
                <c:pt idx="1459">
                  <c:v>35398</c:v>
                </c:pt>
                <c:pt idx="1460">
                  <c:v>35391</c:v>
                </c:pt>
                <c:pt idx="1461">
                  <c:v>35384</c:v>
                </c:pt>
                <c:pt idx="1462">
                  <c:v>35377</c:v>
                </c:pt>
                <c:pt idx="1463">
                  <c:v>35370</c:v>
                </c:pt>
                <c:pt idx="1464">
                  <c:v>35363</c:v>
                </c:pt>
                <c:pt idx="1465">
                  <c:v>35356</c:v>
                </c:pt>
                <c:pt idx="1466">
                  <c:v>35349</c:v>
                </c:pt>
                <c:pt idx="1467">
                  <c:v>35342</c:v>
                </c:pt>
                <c:pt idx="1468">
                  <c:v>35335</c:v>
                </c:pt>
                <c:pt idx="1469">
                  <c:v>35328</c:v>
                </c:pt>
                <c:pt idx="1470">
                  <c:v>35321</c:v>
                </c:pt>
                <c:pt idx="1471">
                  <c:v>35314</c:v>
                </c:pt>
                <c:pt idx="1472">
                  <c:v>35307</c:v>
                </c:pt>
                <c:pt idx="1473">
                  <c:v>35300</c:v>
                </c:pt>
                <c:pt idx="1474">
                  <c:v>35293</c:v>
                </c:pt>
                <c:pt idx="1475">
                  <c:v>35286</c:v>
                </c:pt>
                <c:pt idx="1476">
                  <c:v>35279</c:v>
                </c:pt>
                <c:pt idx="1477">
                  <c:v>35272</c:v>
                </c:pt>
                <c:pt idx="1478">
                  <c:v>35265</c:v>
                </c:pt>
                <c:pt idx="1479">
                  <c:v>35258</c:v>
                </c:pt>
                <c:pt idx="1480">
                  <c:v>35251</c:v>
                </c:pt>
                <c:pt idx="1481">
                  <c:v>35244</c:v>
                </c:pt>
                <c:pt idx="1482">
                  <c:v>35237</c:v>
                </c:pt>
                <c:pt idx="1483">
                  <c:v>35230</c:v>
                </c:pt>
                <c:pt idx="1484">
                  <c:v>35223</c:v>
                </c:pt>
                <c:pt idx="1485">
                  <c:v>35216</c:v>
                </c:pt>
                <c:pt idx="1486">
                  <c:v>35209</c:v>
                </c:pt>
                <c:pt idx="1487">
                  <c:v>35202</c:v>
                </c:pt>
                <c:pt idx="1488">
                  <c:v>35195</c:v>
                </c:pt>
                <c:pt idx="1489">
                  <c:v>35188</c:v>
                </c:pt>
                <c:pt idx="1490">
                  <c:v>35181</c:v>
                </c:pt>
                <c:pt idx="1491">
                  <c:v>35174</c:v>
                </c:pt>
                <c:pt idx="1492">
                  <c:v>35167</c:v>
                </c:pt>
                <c:pt idx="1493">
                  <c:v>35160</c:v>
                </c:pt>
                <c:pt idx="1494">
                  <c:v>35153</c:v>
                </c:pt>
                <c:pt idx="1495">
                  <c:v>35146</c:v>
                </c:pt>
                <c:pt idx="1496">
                  <c:v>35139</c:v>
                </c:pt>
                <c:pt idx="1497">
                  <c:v>35132</c:v>
                </c:pt>
                <c:pt idx="1498">
                  <c:v>35125</c:v>
                </c:pt>
                <c:pt idx="1499">
                  <c:v>35118</c:v>
                </c:pt>
                <c:pt idx="1500">
                  <c:v>35111</c:v>
                </c:pt>
                <c:pt idx="1501">
                  <c:v>35104</c:v>
                </c:pt>
                <c:pt idx="1502">
                  <c:v>35097</c:v>
                </c:pt>
                <c:pt idx="1503">
                  <c:v>35090</c:v>
                </c:pt>
                <c:pt idx="1504">
                  <c:v>35083</c:v>
                </c:pt>
                <c:pt idx="1505">
                  <c:v>35076</c:v>
                </c:pt>
                <c:pt idx="1506">
                  <c:v>35069</c:v>
                </c:pt>
                <c:pt idx="1507">
                  <c:v>35062</c:v>
                </c:pt>
                <c:pt idx="1508">
                  <c:v>35055</c:v>
                </c:pt>
                <c:pt idx="1509">
                  <c:v>35048</c:v>
                </c:pt>
                <c:pt idx="1510">
                  <c:v>35041</c:v>
                </c:pt>
                <c:pt idx="1511">
                  <c:v>35034</c:v>
                </c:pt>
                <c:pt idx="1512">
                  <c:v>35027</c:v>
                </c:pt>
                <c:pt idx="1513">
                  <c:v>35020</c:v>
                </c:pt>
                <c:pt idx="1514">
                  <c:v>35013</c:v>
                </c:pt>
                <c:pt idx="1515">
                  <c:v>35006</c:v>
                </c:pt>
                <c:pt idx="1516">
                  <c:v>34999</c:v>
                </c:pt>
                <c:pt idx="1517">
                  <c:v>34992</c:v>
                </c:pt>
                <c:pt idx="1518">
                  <c:v>34985</c:v>
                </c:pt>
                <c:pt idx="1519">
                  <c:v>34978</c:v>
                </c:pt>
                <c:pt idx="1520">
                  <c:v>34971</c:v>
                </c:pt>
                <c:pt idx="1521">
                  <c:v>34964</c:v>
                </c:pt>
                <c:pt idx="1522">
                  <c:v>34957</c:v>
                </c:pt>
                <c:pt idx="1523">
                  <c:v>34950</c:v>
                </c:pt>
                <c:pt idx="1524">
                  <c:v>34943</c:v>
                </c:pt>
                <c:pt idx="1525">
                  <c:v>34936</c:v>
                </c:pt>
                <c:pt idx="1526">
                  <c:v>34929</c:v>
                </c:pt>
                <c:pt idx="1527">
                  <c:v>34922</c:v>
                </c:pt>
                <c:pt idx="1528">
                  <c:v>34915</c:v>
                </c:pt>
                <c:pt idx="1529">
                  <c:v>34908</c:v>
                </c:pt>
                <c:pt idx="1530">
                  <c:v>34901</c:v>
                </c:pt>
                <c:pt idx="1531">
                  <c:v>34894</c:v>
                </c:pt>
                <c:pt idx="1532">
                  <c:v>34887</c:v>
                </c:pt>
                <c:pt idx="1533">
                  <c:v>34880</c:v>
                </c:pt>
                <c:pt idx="1534">
                  <c:v>34873</c:v>
                </c:pt>
                <c:pt idx="1535">
                  <c:v>34866</c:v>
                </c:pt>
                <c:pt idx="1536">
                  <c:v>34859</c:v>
                </c:pt>
                <c:pt idx="1537">
                  <c:v>34852</c:v>
                </c:pt>
                <c:pt idx="1538">
                  <c:v>34845</c:v>
                </c:pt>
                <c:pt idx="1539">
                  <c:v>34838</c:v>
                </c:pt>
                <c:pt idx="1540">
                  <c:v>34831</c:v>
                </c:pt>
                <c:pt idx="1541">
                  <c:v>34824</c:v>
                </c:pt>
                <c:pt idx="1542">
                  <c:v>34817</c:v>
                </c:pt>
                <c:pt idx="1543">
                  <c:v>34810</c:v>
                </c:pt>
                <c:pt idx="1544">
                  <c:v>34803</c:v>
                </c:pt>
                <c:pt idx="1545">
                  <c:v>34796</c:v>
                </c:pt>
                <c:pt idx="1546">
                  <c:v>34789</c:v>
                </c:pt>
                <c:pt idx="1547">
                  <c:v>34782</c:v>
                </c:pt>
                <c:pt idx="1548">
                  <c:v>34775</c:v>
                </c:pt>
                <c:pt idx="1549">
                  <c:v>34768</c:v>
                </c:pt>
                <c:pt idx="1550">
                  <c:v>34761</c:v>
                </c:pt>
                <c:pt idx="1551">
                  <c:v>34754</c:v>
                </c:pt>
                <c:pt idx="1552">
                  <c:v>34747</c:v>
                </c:pt>
                <c:pt idx="1553">
                  <c:v>34740</c:v>
                </c:pt>
                <c:pt idx="1554">
                  <c:v>34733</c:v>
                </c:pt>
                <c:pt idx="1555">
                  <c:v>34726</c:v>
                </c:pt>
                <c:pt idx="1556">
                  <c:v>34719</c:v>
                </c:pt>
                <c:pt idx="1557">
                  <c:v>34712</c:v>
                </c:pt>
                <c:pt idx="1558">
                  <c:v>34705</c:v>
                </c:pt>
                <c:pt idx="1559">
                  <c:v>34698</c:v>
                </c:pt>
                <c:pt idx="1560">
                  <c:v>34691</c:v>
                </c:pt>
                <c:pt idx="1561">
                  <c:v>34684</c:v>
                </c:pt>
                <c:pt idx="1562">
                  <c:v>34677</c:v>
                </c:pt>
                <c:pt idx="1563">
                  <c:v>34670</c:v>
                </c:pt>
                <c:pt idx="1564">
                  <c:v>34663</c:v>
                </c:pt>
                <c:pt idx="1565">
                  <c:v>34656</c:v>
                </c:pt>
                <c:pt idx="1566">
                  <c:v>34649</c:v>
                </c:pt>
                <c:pt idx="1567">
                  <c:v>34642</c:v>
                </c:pt>
                <c:pt idx="1568">
                  <c:v>34635</c:v>
                </c:pt>
                <c:pt idx="1569">
                  <c:v>34628</c:v>
                </c:pt>
                <c:pt idx="1570">
                  <c:v>34621</c:v>
                </c:pt>
                <c:pt idx="1571">
                  <c:v>34614</c:v>
                </c:pt>
                <c:pt idx="1572">
                  <c:v>34607</c:v>
                </c:pt>
                <c:pt idx="1573">
                  <c:v>34600</c:v>
                </c:pt>
                <c:pt idx="1574">
                  <c:v>34593</c:v>
                </c:pt>
                <c:pt idx="1575">
                  <c:v>34586</c:v>
                </c:pt>
                <c:pt idx="1576">
                  <c:v>34579</c:v>
                </c:pt>
                <c:pt idx="1577">
                  <c:v>34572</c:v>
                </c:pt>
                <c:pt idx="1578">
                  <c:v>34565</c:v>
                </c:pt>
                <c:pt idx="1579">
                  <c:v>34558</c:v>
                </c:pt>
                <c:pt idx="1580">
                  <c:v>34551</c:v>
                </c:pt>
                <c:pt idx="1581">
                  <c:v>34544</c:v>
                </c:pt>
                <c:pt idx="1582">
                  <c:v>34537</c:v>
                </c:pt>
                <c:pt idx="1583">
                  <c:v>34530</c:v>
                </c:pt>
                <c:pt idx="1584">
                  <c:v>34523</c:v>
                </c:pt>
                <c:pt idx="1585">
                  <c:v>34516</c:v>
                </c:pt>
                <c:pt idx="1586">
                  <c:v>34509</c:v>
                </c:pt>
                <c:pt idx="1587">
                  <c:v>34502</c:v>
                </c:pt>
                <c:pt idx="1588">
                  <c:v>34495</c:v>
                </c:pt>
                <c:pt idx="1589">
                  <c:v>34488</c:v>
                </c:pt>
                <c:pt idx="1590">
                  <c:v>34481</c:v>
                </c:pt>
                <c:pt idx="1591">
                  <c:v>34474</c:v>
                </c:pt>
                <c:pt idx="1592">
                  <c:v>34467</c:v>
                </c:pt>
                <c:pt idx="1593">
                  <c:v>34460</c:v>
                </c:pt>
                <c:pt idx="1594">
                  <c:v>34453</c:v>
                </c:pt>
                <c:pt idx="1595">
                  <c:v>34446</c:v>
                </c:pt>
                <c:pt idx="1596">
                  <c:v>34439</c:v>
                </c:pt>
                <c:pt idx="1597">
                  <c:v>34432</c:v>
                </c:pt>
                <c:pt idx="1598">
                  <c:v>34425</c:v>
                </c:pt>
                <c:pt idx="1599">
                  <c:v>34418</c:v>
                </c:pt>
                <c:pt idx="1600">
                  <c:v>34411</c:v>
                </c:pt>
                <c:pt idx="1601">
                  <c:v>34404</c:v>
                </c:pt>
                <c:pt idx="1602">
                  <c:v>34397</c:v>
                </c:pt>
                <c:pt idx="1603">
                  <c:v>34390</c:v>
                </c:pt>
                <c:pt idx="1604">
                  <c:v>34383</c:v>
                </c:pt>
                <c:pt idx="1605">
                  <c:v>34376</c:v>
                </c:pt>
                <c:pt idx="1606">
                  <c:v>34369</c:v>
                </c:pt>
                <c:pt idx="1607">
                  <c:v>34362</c:v>
                </c:pt>
                <c:pt idx="1608">
                  <c:v>34355</c:v>
                </c:pt>
                <c:pt idx="1609">
                  <c:v>34348</c:v>
                </c:pt>
                <c:pt idx="1610">
                  <c:v>34341</c:v>
                </c:pt>
                <c:pt idx="1611">
                  <c:v>34334</c:v>
                </c:pt>
                <c:pt idx="1612">
                  <c:v>34327</c:v>
                </c:pt>
                <c:pt idx="1613">
                  <c:v>34320</c:v>
                </c:pt>
                <c:pt idx="1614">
                  <c:v>34313</c:v>
                </c:pt>
                <c:pt idx="1615">
                  <c:v>34306</c:v>
                </c:pt>
                <c:pt idx="1616">
                  <c:v>34299</c:v>
                </c:pt>
                <c:pt idx="1617">
                  <c:v>34292</c:v>
                </c:pt>
                <c:pt idx="1618">
                  <c:v>34285</c:v>
                </c:pt>
                <c:pt idx="1619">
                  <c:v>34278</c:v>
                </c:pt>
                <c:pt idx="1620">
                  <c:v>34271</c:v>
                </c:pt>
                <c:pt idx="1621">
                  <c:v>34264</c:v>
                </c:pt>
                <c:pt idx="1622">
                  <c:v>34257</c:v>
                </c:pt>
                <c:pt idx="1623">
                  <c:v>34250</c:v>
                </c:pt>
                <c:pt idx="1624">
                  <c:v>34243</c:v>
                </c:pt>
                <c:pt idx="1625">
                  <c:v>34236</c:v>
                </c:pt>
                <c:pt idx="1626">
                  <c:v>34229</c:v>
                </c:pt>
                <c:pt idx="1627">
                  <c:v>34222</c:v>
                </c:pt>
                <c:pt idx="1628">
                  <c:v>34215</c:v>
                </c:pt>
                <c:pt idx="1629">
                  <c:v>34208</c:v>
                </c:pt>
                <c:pt idx="1630">
                  <c:v>34201</c:v>
                </c:pt>
                <c:pt idx="1631">
                  <c:v>34194</c:v>
                </c:pt>
                <c:pt idx="1632">
                  <c:v>34187</c:v>
                </c:pt>
                <c:pt idx="1633">
                  <c:v>34180</c:v>
                </c:pt>
                <c:pt idx="1634">
                  <c:v>34173</c:v>
                </c:pt>
                <c:pt idx="1635">
                  <c:v>34166</c:v>
                </c:pt>
                <c:pt idx="1636">
                  <c:v>34159</c:v>
                </c:pt>
                <c:pt idx="1637">
                  <c:v>34152</c:v>
                </c:pt>
                <c:pt idx="1638">
                  <c:v>34145</c:v>
                </c:pt>
                <c:pt idx="1639">
                  <c:v>34138</c:v>
                </c:pt>
                <c:pt idx="1640">
                  <c:v>34131</c:v>
                </c:pt>
                <c:pt idx="1641">
                  <c:v>34124</c:v>
                </c:pt>
                <c:pt idx="1642">
                  <c:v>34117</c:v>
                </c:pt>
                <c:pt idx="1643">
                  <c:v>34110</c:v>
                </c:pt>
                <c:pt idx="1644">
                  <c:v>34103</c:v>
                </c:pt>
                <c:pt idx="1645">
                  <c:v>34096</c:v>
                </c:pt>
                <c:pt idx="1646">
                  <c:v>34089</c:v>
                </c:pt>
                <c:pt idx="1647">
                  <c:v>34082</c:v>
                </c:pt>
                <c:pt idx="1648">
                  <c:v>34075</c:v>
                </c:pt>
                <c:pt idx="1649">
                  <c:v>34068</c:v>
                </c:pt>
                <c:pt idx="1650">
                  <c:v>34061</c:v>
                </c:pt>
                <c:pt idx="1651">
                  <c:v>34054</c:v>
                </c:pt>
                <c:pt idx="1652">
                  <c:v>34047</c:v>
                </c:pt>
                <c:pt idx="1653">
                  <c:v>34040</c:v>
                </c:pt>
                <c:pt idx="1654">
                  <c:v>34033</c:v>
                </c:pt>
                <c:pt idx="1655">
                  <c:v>34026</c:v>
                </c:pt>
                <c:pt idx="1656">
                  <c:v>34019</c:v>
                </c:pt>
                <c:pt idx="1657">
                  <c:v>34012</c:v>
                </c:pt>
                <c:pt idx="1658">
                  <c:v>34005</c:v>
                </c:pt>
                <c:pt idx="1659">
                  <c:v>33998</c:v>
                </c:pt>
                <c:pt idx="1660">
                  <c:v>33991</c:v>
                </c:pt>
                <c:pt idx="1661">
                  <c:v>33984</c:v>
                </c:pt>
                <c:pt idx="1662">
                  <c:v>33977</c:v>
                </c:pt>
                <c:pt idx="1663">
                  <c:v>33970</c:v>
                </c:pt>
                <c:pt idx="1664">
                  <c:v>33963</c:v>
                </c:pt>
                <c:pt idx="1665">
                  <c:v>33956</c:v>
                </c:pt>
                <c:pt idx="1666">
                  <c:v>33949</c:v>
                </c:pt>
                <c:pt idx="1667">
                  <c:v>33942</c:v>
                </c:pt>
                <c:pt idx="1668">
                  <c:v>33935</c:v>
                </c:pt>
                <c:pt idx="1669">
                  <c:v>33928</c:v>
                </c:pt>
                <c:pt idx="1670">
                  <c:v>33921</c:v>
                </c:pt>
                <c:pt idx="1671">
                  <c:v>33914</c:v>
                </c:pt>
                <c:pt idx="1672">
                  <c:v>33907</c:v>
                </c:pt>
                <c:pt idx="1673">
                  <c:v>33900</c:v>
                </c:pt>
                <c:pt idx="1674">
                  <c:v>33893</c:v>
                </c:pt>
                <c:pt idx="1675">
                  <c:v>33886</c:v>
                </c:pt>
                <c:pt idx="1676">
                  <c:v>33879</c:v>
                </c:pt>
                <c:pt idx="1677">
                  <c:v>33872</c:v>
                </c:pt>
                <c:pt idx="1678">
                  <c:v>33865</c:v>
                </c:pt>
                <c:pt idx="1679">
                  <c:v>33858</c:v>
                </c:pt>
                <c:pt idx="1680">
                  <c:v>33851</c:v>
                </c:pt>
                <c:pt idx="1681">
                  <c:v>33844</c:v>
                </c:pt>
                <c:pt idx="1682">
                  <c:v>33837</c:v>
                </c:pt>
                <c:pt idx="1683">
                  <c:v>33830</c:v>
                </c:pt>
                <c:pt idx="1684">
                  <c:v>33823</c:v>
                </c:pt>
                <c:pt idx="1685">
                  <c:v>33816</c:v>
                </c:pt>
                <c:pt idx="1686">
                  <c:v>33809</c:v>
                </c:pt>
                <c:pt idx="1687">
                  <c:v>33802</c:v>
                </c:pt>
                <c:pt idx="1688">
                  <c:v>33795</c:v>
                </c:pt>
                <c:pt idx="1689">
                  <c:v>33788</c:v>
                </c:pt>
                <c:pt idx="1690">
                  <c:v>33781</c:v>
                </c:pt>
                <c:pt idx="1691">
                  <c:v>33774</c:v>
                </c:pt>
                <c:pt idx="1692">
                  <c:v>33767</c:v>
                </c:pt>
                <c:pt idx="1693">
                  <c:v>33760</c:v>
                </c:pt>
                <c:pt idx="1694">
                  <c:v>33753</c:v>
                </c:pt>
                <c:pt idx="1695">
                  <c:v>33746</c:v>
                </c:pt>
                <c:pt idx="1696">
                  <c:v>33739</c:v>
                </c:pt>
                <c:pt idx="1697">
                  <c:v>33732</c:v>
                </c:pt>
                <c:pt idx="1698">
                  <c:v>33725</c:v>
                </c:pt>
                <c:pt idx="1699">
                  <c:v>33718</c:v>
                </c:pt>
                <c:pt idx="1700">
                  <c:v>33711</c:v>
                </c:pt>
                <c:pt idx="1701">
                  <c:v>33704</c:v>
                </c:pt>
                <c:pt idx="1702">
                  <c:v>33697</c:v>
                </c:pt>
                <c:pt idx="1703">
                  <c:v>33690</c:v>
                </c:pt>
                <c:pt idx="1704">
                  <c:v>33683</c:v>
                </c:pt>
                <c:pt idx="1705">
                  <c:v>33676</c:v>
                </c:pt>
                <c:pt idx="1706">
                  <c:v>33669</c:v>
                </c:pt>
                <c:pt idx="1707">
                  <c:v>33662</c:v>
                </c:pt>
                <c:pt idx="1708">
                  <c:v>33655</c:v>
                </c:pt>
                <c:pt idx="1709">
                  <c:v>33648</c:v>
                </c:pt>
                <c:pt idx="1710">
                  <c:v>33641</c:v>
                </c:pt>
                <c:pt idx="1711">
                  <c:v>33634</c:v>
                </c:pt>
                <c:pt idx="1712">
                  <c:v>33627</c:v>
                </c:pt>
                <c:pt idx="1713">
                  <c:v>33620</c:v>
                </c:pt>
                <c:pt idx="1714">
                  <c:v>33613</c:v>
                </c:pt>
                <c:pt idx="1715">
                  <c:v>33606</c:v>
                </c:pt>
                <c:pt idx="1716">
                  <c:v>33599</c:v>
                </c:pt>
                <c:pt idx="1717">
                  <c:v>33592</c:v>
                </c:pt>
                <c:pt idx="1718">
                  <c:v>33585</c:v>
                </c:pt>
                <c:pt idx="1719">
                  <c:v>33578</c:v>
                </c:pt>
                <c:pt idx="1720">
                  <c:v>33571</c:v>
                </c:pt>
                <c:pt idx="1721">
                  <c:v>33564</c:v>
                </c:pt>
                <c:pt idx="1722">
                  <c:v>33557</c:v>
                </c:pt>
                <c:pt idx="1723">
                  <c:v>33550</c:v>
                </c:pt>
                <c:pt idx="1724">
                  <c:v>33543</c:v>
                </c:pt>
                <c:pt idx="1725">
                  <c:v>33536</c:v>
                </c:pt>
                <c:pt idx="1726">
                  <c:v>33529</c:v>
                </c:pt>
                <c:pt idx="1727">
                  <c:v>33522</c:v>
                </c:pt>
                <c:pt idx="1728">
                  <c:v>33515</c:v>
                </c:pt>
                <c:pt idx="1729">
                  <c:v>33508</c:v>
                </c:pt>
                <c:pt idx="1730">
                  <c:v>33501</c:v>
                </c:pt>
                <c:pt idx="1731">
                  <c:v>33494</c:v>
                </c:pt>
                <c:pt idx="1732">
                  <c:v>33487</c:v>
                </c:pt>
                <c:pt idx="1733">
                  <c:v>33480</c:v>
                </c:pt>
                <c:pt idx="1734">
                  <c:v>33473</c:v>
                </c:pt>
                <c:pt idx="1735">
                  <c:v>33466</c:v>
                </c:pt>
                <c:pt idx="1736">
                  <c:v>33459</c:v>
                </c:pt>
                <c:pt idx="1737">
                  <c:v>33452</c:v>
                </c:pt>
                <c:pt idx="1738">
                  <c:v>33445</c:v>
                </c:pt>
                <c:pt idx="1739">
                  <c:v>33438</c:v>
                </c:pt>
                <c:pt idx="1740">
                  <c:v>33431</c:v>
                </c:pt>
                <c:pt idx="1741">
                  <c:v>33424</c:v>
                </c:pt>
                <c:pt idx="1742">
                  <c:v>33417</c:v>
                </c:pt>
                <c:pt idx="1743">
                  <c:v>33410</c:v>
                </c:pt>
                <c:pt idx="1744">
                  <c:v>33403</c:v>
                </c:pt>
                <c:pt idx="1745">
                  <c:v>33396</c:v>
                </c:pt>
                <c:pt idx="1746">
                  <c:v>33389</c:v>
                </c:pt>
                <c:pt idx="1747">
                  <c:v>33382</c:v>
                </c:pt>
                <c:pt idx="1748">
                  <c:v>33375</c:v>
                </c:pt>
                <c:pt idx="1749">
                  <c:v>33368</c:v>
                </c:pt>
                <c:pt idx="1750">
                  <c:v>33361</c:v>
                </c:pt>
                <c:pt idx="1751">
                  <c:v>33354</c:v>
                </c:pt>
                <c:pt idx="1752">
                  <c:v>33347</c:v>
                </c:pt>
                <c:pt idx="1753">
                  <c:v>33340</c:v>
                </c:pt>
                <c:pt idx="1754">
                  <c:v>33333</c:v>
                </c:pt>
                <c:pt idx="1755">
                  <c:v>33326</c:v>
                </c:pt>
                <c:pt idx="1756">
                  <c:v>33319</c:v>
                </c:pt>
                <c:pt idx="1757">
                  <c:v>33312</c:v>
                </c:pt>
                <c:pt idx="1758">
                  <c:v>33305</c:v>
                </c:pt>
                <c:pt idx="1759">
                  <c:v>33298</c:v>
                </c:pt>
                <c:pt idx="1760">
                  <c:v>33291</c:v>
                </c:pt>
                <c:pt idx="1761">
                  <c:v>33284</c:v>
                </c:pt>
                <c:pt idx="1762">
                  <c:v>33277</c:v>
                </c:pt>
                <c:pt idx="1763">
                  <c:v>33270</c:v>
                </c:pt>
                <c:pt idx="1764">
                  <c:v>33263</c:v>
                </c:pt>
                <c:pt idx="1765">
                  <c:v>33256</c:v>
                </c:pt>
                <c:pt idx="1766">
                  <c:v>33249</c:v>
                </c:pt>
                <c:pt idx="1767">
                  <c:v>33242</c:v>
                </c:pt>
                <c:pt idx="1768">
                  <c:v>33235</c:v>
                </c:pt>
                <c:pt idx="1769">
                  <c:v>33228</c:v>
                </c:pt>
                <c:pt idx="1770">
                  <c:v>33221</c:v>
                </c:pt>
                <c:pt idx="1771">
                  <c:v>33214</c:v>
                </c:pt>
                <c:pt idx="1772">
                  <c:v>33207</c:v>
                </c:pt>
                <c:pt idx="1773">
                  <c:v>33200</c:v>
                </c:pt>
                <c:pt idx="1774">
                  <c:v>33193</c:v>
                </c:pt>
                <c:pt idx="1775">
                  <c:v>33186</c:v>
                </c:pt>
                <c:pt idx="1776">
                  <c:v>33179</c:v>
                </c:pt>
                <c:pt idx="1777">
                  <c:v>33172</c:v>
                </c:pt>
                <c:pt idx="1778">
                  <c:v>33165</c:v>
                </c:pt>
                <c:pt idx="1779">
                  <c:v>33158</c:v>
                </c:pt>
                <c:pt idx="1780">
                  <c:v>33151</c:v>
                </c:pt>
                <c:pt idx="1781">
                  <c:v>33144</c:v>
                </c:pt>
                <c:pt idx="1782">
                  <c:v>33137</c:v>
                </c:pt>
                <c:pt idx="1783">
                  <c:v>33130</c:v>
                </c:pt>
                <c:pt idx="1784">
                  <c:v>33123</c:v>
                </c:pt>
                <c:pt idx="1785">
                  <c:v>33116</c:v>
                </c:pt>
                <c:pt idx="1786">
                  <c:v>33109</c:v>
                </c:pt>
                <c:pt idx="1787">
                  <c:v>33102</c:v>
                </c:pt>
                <c:pt idx="1788">
                  <c:v>33095</c:v>
                </c:pt>
                <c:pt idx="1789">
                  <c:v>33088</c:v>
                </c:pt>
                <c:pt idx="1790">
                  <c:v>33081</c:v>
                </c:pt>
                <c:pt idx="1791">
                  <c:v>33074</c:v>
                </c:pt>
                <c:pt idx="1792">
                  <c:v>33067</c:v>
                </c:pt>
                <c:pt idx="1793">
                  <c:v>33060</c:v>
                </c:pt>
                <c:pt idx="1794">
                  <c:v>33053</c:v>
                </c:pt>
                <c:pt idx="1795">
                  <c:v>33046</c:v>
                </c:pt>
                <c:pt idx="1796">
                  <c:v>33039</c:v>
                </c:pt>
                <c:pt idx="1797">
                  <c:v>33032</c:v>
                </c:pt>
                <c:pt idx="1798">
                  <c:v>33025</c:v>
                </c:pt>
                <c:pt idx="1799">
                  <c:v>33018</c:v>
                </c:pt>
                <c:pt idx="1800">
                  <c:v>33011</c:v>
                </c:pt>
                <c:pt idx="1801">
                  <c:v>33004</c:v>
                </c:pt>
                <c:pt idx="1802">
                  <c:v>32997</c:v>
                </c:pt>
                <c:pt idx="1803">
                  <c:v>32990</c:v>
                </c:pt>
                <c:pt idx="1804">
                  <c:v>32983</c:v>
                </c:pt>
                <c:pt idx="1805">
                  <c:v>32976</c:v>
                </c:pt>
                <c:pt idx="1806">
                  <c:v>32969</c:v>
                </c:pt>
                <c:pt idx="1807">
                  <c:v>32962</c:v>
                </c:pt>
                <c:pt idx="1808">
                  <c:v>32955</c:v>
                </c:pt>
                <c:pt idx="1809">
                  <c:v>32948</c:v>
                </c:pt>
                <c:pt idx="1810">
                  <c:v>32941</c:v>
                </c:pt>
                <c:pt idx="1811">
                  <c:v>32934</c:v>
                </c:pt>
                <c:pt idx="1812">
                  <c:v>32927</c:v>
                </c:pt>
                <c:pt idx="1813">
                  <c:v>32920</c:v>
                </c:pt>
                <c:pt idx="1814">
                  <c:v>32913</c:v>
                </c:pt>
                <c:pt idx="1815">
                  <c:v>32906</c:v>
                </c:pt>
              </c:numCache>
            </c:numRef>
          </c:cat>
          <c:val>
            <c:numRef>
              <c:f>'est PE'!$W$7:$W$1822</c:f>
              <c:numCache>
                <c:formatCode>0.0</c:formatCode>
                <c:ptCount val="1816"/>
                <c:pt idx="0">
                  <c:v>28.138100000000001</c:v>
                </c:pt>
                <c:pt idx="1">
                  <c:v>29.108000000000001</c:v>
                </c:pt>
                <c:pt idx="2">
                  <c:v>27.412299999999998</c:v>
                </c:pt>
                <c:pt idx="3">
                  <c:v>28.114999999999998</c:v>
                </c:pt>
                <c:pt idx="4">
                  <c:v>28.028600000000001</c:v>
                </c:pt>
                <c:pt idx="5">
                  <c:v>27.798999999999999</c:v>
                </c:pt>
                <c:pt idx="6">
                  <c:v>27.118200000000002</c:v>
                </c:pt>
                <c:pt idx="7">
                  <c:v>27.1556</c:v>
                </c:pt>
                <c:pt idx="8">
                  <c:v>26.914999999999999</c:v>
                </c:pt>
                <c:pt idx="9">
                  <c:v>26.619599999999998</c:v>
                </c:pt>
                <c:pt idx="10">
                  <c:v>24.8354</c:v>
                </c:pt>
                <c:pt idx="11">
                  <c:v>26.7623</c:v>
                </c:pt>
                <c:pt idx="12">
                  <c:v>27.330500000000001</c:v>
                </c:pt>
                <c:pt idx="13">
                  <c:v>27.074999999999999</c:v>
                </c:pt>
                <c:pt idx="14">
                  <c:v>25.1995</c:v>
                </c:pt>
                <c:pt idx="15">
                  <c:v>25.296800000000001</c:v>
                </c:pt>
                <c:pt idx="16">
                  <c:v>26.259799999999998</c:v>
                </c:pt>
                <c:pt idx="17">
                  <c:v>27.023299999999999</c:v>
                </c:pt>
                <c:pt idx="18">
                  <c:v>28.483499999999999</c:v>
                </c:pt>
                <c:pt idx="19">
                  <c:v>28.4602</c:v>
                </c:pt>
                <c:pt idx="20">
                  <c:v>27.398399999999999</c:v>
                </c:pt>
                <c:pt idx="21">
                  <c:v>27.574300000000001</c:v>
                </c:pt>
                <c:pt idx="22">
                  <c:v>27.8416</c:v>
                </c:pt>
                <c:pt idx="23">
                  <c:v>26.346399999999999</c:v>
                </c:pt>
                <c:pt idx="24">
                  <c:v>25.447800000000001</c:v>
                </c:pt>
                <c:pt idx="25">
                  <c:v>25.8064</c:v>
                </c:pt>
                <c:pt idx="26">
                  <c:v>25.288900000000002</c:v>
                </c:pt>
                <c:pt idx="27">
                  <c:v>24.628599999999999</c:v>
                </c:pt>
                <c:pt idx="28">
                  <c:v>24.323399999999999</c:v>
                </c:pt>
                <c:pt idx="29">
                  <c:v>28.2163</c:v>
                </c:pt>
                <c:pt idx="30">
                  <c:v>26.948499999999999</c:v>
                </c:pt>
                <c:pt idx="31">
                  <c:v>29.054600000000001</c:v>
                </c:pt>
                <c:pt idx="32">
                  <c:v>29.113299999999999</c:v>
                </c:pt>
                <c:pt idx="33">
                  <c:v>29.397300000000001</c:v>
                </c:pt>
                <c:pt idx="34">
                  <c:v>29.787099999999999</c:v>
                </c:pt>
                <c:pt idx="35">
                  <c:v>29.043700000000001</c:v>
                </c:pt>
                <c:pt idx="36">
                  <c:v>29.1675</c:v>
                </c:pt>
                <c:pt idx="37">
                  <c:v>29.503499999999999</c:v>
                </c:pt>
                <c:pt idx="38">
                  <c:v>28.871400000000001</c:v>
                </c:pt>
                <c:pt idx="39">
                  <c:v>28.6614</c:v>
                </c:pt>
                <c:pt idx="40">
                  <c:v>29.4605</c:v>
                </c:pt>
                <c:pt idx="41">
                  <c:v>28.453600000000002</c:v>
                </c:pt>
                <c:pt idx="42">
                  <c:v>28.3598</c:v>
                </c:pt>
                <c:pt idx="43">
                  <c:v>27.966100000000001</c:v>
                </c:pt>
                <c:pt idx="44">
                  <c:v>26.863099999999999</c:v>
                </c:pt>
                <c:pt idx="45">
                  <c:v>25.6173</c:v>
                </c:pt>
                <c:pt idx="46">
                  <c:v>26.712599999999998</c:v>
                </c:pt>
                <c:pt idx="47">
                  <c:v>26.638999999999999</c:v>
                </c:pt>
                <c:pt idx="48">
                  <c:v>26.716200000000001</c:v>
                </c:pt>
                <c:pt idx="49">
                  <c:v>26.0718</c:v>
                </c:pt>
                <c:pt idx="50">
                  <c:v>26.044899999999998</c:v>
                </c:pt>
                <c:pt idx="51">
                  <c:v>25.884799999999998</c:v>
                </c:pt>
                <c:pt idx="52">
                  <c:v>26.166899999999998</c:v>
                </c:pt>
                <c:pt idx="53">
                  <c:v>25.7285</c:v>
                </c:pt>
                <c:pt idx="54">
                  <c:v>24.529399999999999</c:v>
                </c:pt>
                <c:pt idx="55">
                  <c:v>22.859500000000001</c:v>
                </c:pt>
                <c:pt idx="56">
                  <c:v>23.236599999999999</c:v>
                </c:pt>
                <c:pt idx="57">
                  <c:v>23.945900000000002</c:v>
                </c:pt>
                <c:pt idx="58">
                  <c:v>23.914400000000001</c:v>
                </c:pt>
                <c:pt idx="59">
                  <c:v>23.2196</c:v>
                </c:pt>
                <c:pt idx="60">
                  <c:v>23.214300000000001</c:v>
                </c:pt>
                <c:pt idx="61">
                  <c:v>23.909199999999998</c:v>
                </c:pt>
                <c:pt idx="62">
                  <c:v>24.442399999999999</c:v>
                </c:pt>
                <c:pt idx="63">
                  <c:v>25.0502</c:v>
                </c:pt>
                <c:pt idx="64">
                  <c:v>24.116800000000001</c:v>
                </c:pt>
                <c:pt idx="65">
                  <c:v>24.093599999999999</c:v>
                </c:pt>
                <c:pt idx="66">
                  <c:v>24.4024</c:v>
                </c:pt>
                <c:pt idx="67">
                  <c:v>25.1587</c:v>
                </c:pt>
                <c:pt idx="68">
                  <c:v>26.225999999999999</c:v>
                </c:pt>
                <c:pt idx="69">
                  <c:v>25.927099999999999</c:v>
                </c:pt>
                <c:pt idx="70">
                  <c:v>26.068200000000001</c:v>
                </c:pt>
                <c:pt idx="71">
                  <c:v>25.427900000000001</c:v>
                </c:pt>
                <c:pt idx="72">
                  <c:v>25.808499999999999</c:v>
                </c:pt>
                <c:pt idx="73">
                  <c:v>25.0093</c:v>
                </c:pt>
                <c:pt idx="74">
                  <c:v>25.546099999999999</c:v>
                </c:pt>
                <c:pt idx="75">
                  <c:v>24.476600000000001</c:v>
                </c:pt>
                <c:pt idx="76">
                  <c:v>24.653500000000001</c:v>
                </c:pt>
                <c:pt idx="77">
                  <c:v>24.328800000000001</c:v>
                </c:pt>
                <c:pt idx="78">
                  <c:v>23.7286</c:v>
                </c:pt>
                <c:pt idx="79">
                  <c:v>22.775600000000001</c:v>
                </c:pt>
                <c:pt idx="80">
                  <c:v>22.844999999999999</c:v>
                </c:pt>
                <c:pt idx="81">
                  <c:v>22.637899999999998</c:v>
                </c:pt>
                <c:pt idx="82">
                  <c:v>22.1037</c:v>
                </c:pt>
                <c:pt idx="83">
                  <c:v>22.160299999999999</c:v>
                </c:pt>
                <c:pt idx="84">
                  <c:v>22.2669</c:v>
                </c:pt>
                <c:pt idx="85">
                  <c:v>22.5227</c:v>
                </c:pt>
                <c:pt idx="86">
                  <c:v>21.7713</c:v>
                </c:pt>
                <c:pt idx="87">
                  <c:v>21.125399999999999</c:v>
                </c:pt>
                <c:pt idx="88">
                  <c:v>19.9834</c:v>
                </c:pt>
                <c:pt idx="89">
                  <c:v>20.61</c:v>
                </c:pt>
                <c:pt idx="90">
                  <c:v>20.128699999999998</c:v>
                </c:pt>
                <c:pt idx="91">
                  <c:v>20.713699999999999</c:v>
                </c:pt>
                <c:pt idx="92">
                  <c:v>23.923500000000001</c:v>
                </c:pt>
                <c:pt idx="93">
                  <c:v>24.140999999999998</c:v>
                </c:pt>
                <c:pt idx="94">
                  <c:v>22.995799999999999</c:v>
                </c:pt>
                <c:pt idx="95">
                  <c:v>21.6633</c:v>
                </c:pt>
                <c:pt idx="96">
                  <c:v>21.4755</c:v>
                </c:pt>
                <c:pt idx="97">
                  <c:v>20.466100000000001</c:v>
                </c:pt>
                <c:pt idx="98">
                  <c:v>20.410599999999999</c:v>
                </c:pt>
                <c:pt idx="99">
                  <c:v>20.4129</c:v>
                </c:pt>
                <c:pt idx="100">
                  <c:v>20.804300000000001</c:v>
                </c:pt>
                <c:pt idx="101">
                  <c:v>21.347200000000001</c:v>
                </c:pt>
                <c:pt idx="102">
                  <c:v>22.0718</c:v>
                </c:pt>
                <c:pt idx="103">
                  <c:v>21.748200000000001</c:v>
                </c:pt>
                <c:pt idx="104">
                  <c:v>21.528199999999998</c:v>
                </c:pt>
                <c:pt idx="105">
                  <c:v>21.638100000000001</c:v>
                </c:pt>
                <c:pt idx="106">
                  <c:v>19.598199999999999</c:v>
                </c:pt>
                <c:pt idx="107">
                  <c:v>20.825099999999999</c:v>
                </c:pt>
                <c:pt idx="108">
                  <c:v>19.398399999999999</c:v>
                </c:pt>
                <c:pt idx="109">
                  <c:v>18.087399999999999</c:v>
                </c:pt>
                <c:pt idx="110">
                  <c:v>18.561499999999999</c:v>
                </c:pt>
                <c:pt idx="111">
                  <c:v>18.1952</c:v>
                </c:pt>
                <c:pt idx="112">
                  <c:v>18.826799999999999</c:v>
                </c:pt>
                <c:pt idx="113">
                  <c:v>19.558299999999999</c:v>
                </c:pt>
                <c:pt idx="114">
                  <c:v>20.779199999999999</c:v>
                </c:pt>
                <c:pt idx="115">
                  <c:v>20.088100000000001</c:v>
                </c:pt>
                <c:pt idx="116">
                  <c:v>21.104900000000001</c:v>
                </c:pt>
                <c:pt idx="117">
                  <c:v>22.2546</c:v>
                </c:pt>
                <c:pt idx="118">
                  <c:v>22.596299999999999</c:v>
                </c:pt>
                <c:pt idx="119">
                  <c:v>21.797899999999998</c:v>
                </c:pt>
                <c:pt idx="120">
                  <c:v>21.295400000000001</c:v>
                </c:pt>
                <c:pt idx="121">
                  <c:v>19.911999999999999</c:v>
                </c:pt>
                <c:pt idx="122">
                  <c:v>19.1355</c:v>
                </c:pt>
                <c:pt idx="123">
                  <c:v>19.1127</c:v>
                </c:pt>
                <c:pt idx="124">
                  <c:v>18.289000000000001</c:v>
                </c:pt>
                <c:pt idx="125">
                  <c:v>18.9194</c:v>
                </c:pt>
                <c:pt idx="126">
                  <c:v>17.7087</c:v>
                </c:pt>
                <c:pt idx="127">
                  <c:v>18.628799999999998</c:v>
                </c:pt>
                <c:pt idx="128">
                  <c:v>19.842400000000001</c:v>
                </c:pt>
                <c:pt idx="129">
                  <c:v>20.088999999999999</c:v>
                </c:pt>
                <c:pt idx="130">
                  <c:v>18.573599999999999</c:v>
                </c:pt>
                <c:pt idx="131">
                  <c:v>19.268899999999999</c:v>
                </c:pt>
                <c:pt idx="132">
                  <c:v>19.9739</c:v>
                </c:pt>
                <c:pt idx="133">
                  <c:v>20.096900000000002</c:v>
                </c:pt>
                <c:pt idx="134">
                  <c:v>22.661000000000001</c:v>
                </c:pt>
                <c:pt idx="135">
                  <c:v>23.2209</c:v>
                </c:pt>
                <c:pt idx="136">
                  <c:v>24.104600000000001</c:v>
                </c:pt>
                <c:pt idx="137">
                  <c:v>25.102699999999999</c:v>
                </c:pt>
                <c:pt idx="138">
                  <c:v>25.085100000000001</c:v>
                </c:pt>
                <c:pt idx="139">
                  <c:v>24.567399999999999</c:v>
                </c:pt>
                <c:pt idx="140">
                  <c:v>22.8432</c:v>
                </c:pt>
                <c:pt idx="141">
                  <c:v>23.759699999999999</c:v>
                </c:pt>
                <c:pt idx="142">
                  <c:v>24.5443</c:v>
                </c:pt>
                <c:pt idx="143">
                  <c:v>24.236999999999998</c:v>
                </c:pt>
                <c:pt idx="144">
                  <c:v>24.696400000000001</c:v>
                </c:pt>
                <c:pt idx="145">
                  <c:v>25.436199999999999</c:v>
                </c:pt>
                <c:pt idx="146">
                  <c:v>25.280999999999999</c:v>
                </c:pt>
                <c:pt idx="147">
                  <c:v>25.076499999999999</c:v>
                </c:pt>
                <c:pt idx="148">
                  <c:v>26.941500000000001</c:v>
                </c:pt>
                <c:pt idx="149">
                  <c:v>26.949100000000001</c:v>
                </c:pt>
                <c:pt idx="150">
                  <c:v>28.296600000000002</c:v>
                </c:pt>
                <c:pt idx="151">
                  <c:v>28.1632</c:v>
                </c:pt>
                <c:pt idx="152">
                  <c:v>27.3431</c:v>
                </c:pt>
                <c:pt idx="153">
                  <c:v>28.458200000000001</c:v>
                </c:pt>
                <c:pt idx="154">
                  <c:v>26.898900000000001</c:v>
                </c:pt>
                <c:pt idx="155">
                  <c:v>27.007300000000001</c:v>
                </c:pt>
                <c:pt idx="156">
                  <c:v>27.95</c:v>
                </c:pt>
                <c:pt idx="157">
                  <c:v>27.4376</c:v>
                </c:pt>
                <c:pt idx="158">
                  <c:v>27.372800000000002</c:v>
                </c:pt>
                <c:pt idx="159">
                  <c:v>26.611699999999999</c:v>
                </c:pt>
                <c:pt idx="160">
                  <c:v>26.247</c:v>
                </c:pt>
                <c:pt idx="161">
                  <c:v>25.623200000000001</c:v>
                </c:pt>
                <c:pt idx="162">
                  <c:v>24.9392</c:v>
                </c:pt>
                <c:pt idx="163">
                  <c:v>24.8794</c:v>
                </c:pt>
                <c:pt idx="164">
                  <c:v>25.5928</c:v>
                </c:pt>
                <c:pt idx="165">
                  <c:v>25.388000000000002</c:v>
                </c:pt>
                <c:pt idx="166">
                  <c:v>25.540099999999999</c:v>
                </c:pt>
                <c:pt idx="167">
                  <c:v>26.0656</c:v>
                </c:pt>
                <c:pt idx="168">
                  <c:v>25.788599999999999</c:v>
                </c:pt>
                <c:pt idx="169">
                  <c:v>25.417899999999999</c:v>
                </c:pt>
                <c:pt idx="170">
                  <c:v>25.423500000000001</c:v>
                </c:pt>
                <c:pt idx="171">
                  <c:v>25.411300000000001</c:v>
                </c:pt>
                <c:pt idx="172">
                  <c:v>25.2498</c:v>
                </c:pt>
                <c:pt idx="173">
                  <c:v>26.137499999999999</c:v>
                </c:pt>
                <c:pt idx="174">
                  <c:v>25.451699999999999</c:v>
                </c:pt>
                <c:pt idx="175">
                  <c:v>25.624600000000001</c:v>
                </c:pt>
                <c:pt idx="176">
                  <c:v>25.4101</c:v>
                </c:pt>
                <c:pt idx="177">
                  <c:v>24.6431</c:v>
                </c:pt>
                <c:pt idx="178">
                  <c:v>24.141500000000001</c:v>
                </c:pt>
                <c:pt idx="179">
                  <c:v>24.1206</c:v>
                </c:pt>
                <c:pt idx="180">
                  <c:v>23.824999999999999</c:v>
                </c:pt>
                <c:pt idx="181">
                  <c:v>23.593</c:v>
                </c:pt>
                <c:pt idx="182">
                  <c:v>23.339099999999998</c:v>
                </c:pt>
                <c:pt idx="183">
                  <c:v>23.343699999999998</c:v>
                </c:pt>
                <c:pt idx="184">
                  <c:v>23.8902</c:v>
                </c:pt>
                <c:pt idx="185">
                  <c:v>24.075700000000001</c:v>
                </c:pt>
                <c:pt idx="186">
                  <c:v>28.326599999999999</c:v>
                </c:pt>
                <c:pt idx="187">
                  <c:v>28.5185</c:v>
                </c:pt>
                <c:pt idx="188">
                  <c:v>28.2422</c:v>
                </c:pt>
                <c:pt idx="189">
                  <c:v>26.986599999999999</c:v>
                </c:pt>
                <c:pt idx="190">
                  <c:v>26.570799999999998</c:v>
                </c:pt>
                <c:pt idx="191">
                  <c:v>26.054600000000001</c:v>
                </c:pt>
                <c:pt idx="192">
                  <c:v>26.438300000000002</c:v>
                </c:pt>
                <c:pt idx="193">
                  <c:v>25.958300000000001</c:v>
                </c:pt>
                <c:pt idx="194">
                  <c:v>26.4175</c:v>
                </c:pt>
                <c:pt idx="195">
                  <c:v>27.665700000000001</c:v>
                </c:pt>
                <c:pt idx="196">
                  <c:v>28.2972</c:v>
                </c:pt>
                <c:pt idx="197">
                  <c:v>27.676500000000001</c:v>
                </c:pt>
                <c:pt idx="198">
                  <c:v>26.4404</c:v>
                </c:pt>
                <c:pt idx="199">
                  <c:v>28.197199999999999</c:v>
                </c:pt>
                <c:pt idx="200">
                  <c:v>27.081900000000001</c:v>
                </c:pt>
                <c:pt idx="201">
                  <c:v>27.753699999999998</c:v>
                </c:pt>
                <c:pt idx="202">
                  <c:v>27.699300000000001</c:v>
                </c:pt>
                <c:pt idx="203">
                  <c:v>27.4495</c:v>
                </c:pt>
                <c:pt idx="204">
                  <c:v>27.217199999999998</c:v>
                </c:pt>
                <c:pt idx="205">
                  <c:v>26.400500000000001</c:v>
                </c:pt>
                <c:pt idx="206">
                  <c:v>26.838999999999999</c:v>
                </c:pt>
                <c:pt idx="207">
                  <c:v>26.169799999999999</c:v>
                </c:pt>
                <c:pt idx="208">
                  <c:v>25.654699999999998</c:v>
                </c:pt>
                <c:pt idx="209">
                  <c:v>25.9438</c:v>
                </c:pt>
                <c:pt idx="210">
                  <c:v>26.081700000000001</c:v>
                </c:pt>
                <c:pt idx="211">
                  <c:v>23.839200000000002</c:v>
                </c:pt>
                <c:pt idx="212">
                  <c:v>25.561</c:v>
                </c:pt>
                <c:pt idx="213">
                  <c:v>26.065999999999999</c:v>
                </c:pt>
                <c:pt idx="214">
                  <c:v>25.866700000000002</c:v>
                </c:pt>
                <c:pt idx="215">
                  <c:v>24.7347</c:v>
                </c:pt>
                <c:pt idx="216">
                  <c:v>24.456399999999999</c:v>
                </c:pt>
                <c:pt idx="217">
                  <c:v>23.924700000000001</c:v>
                </c:pt>
                <c:pt idx="218">
                  <c:v>24.177800000000001</c:v>
                </c:pt>
                <c:pt idx="219">
                  <c:v>25.3064</c:v>
                </c:pt>
                <c:pt idx="220">
                  <c:v>26.551300000000001</c:v>
                </c:pt>
                <c:pt idx="221">
                  <c:v>25.416699999999999</c:v>
                </c:pt>
                <c:pt idx="222">
                  <c:v>24.613199999999999</c:v>
                </c:pt>
                <c:pt idx="223">
                  <c:v>24.6387</c:v>
                </c:pt>
                <c:pt idx="224">
                  <c:v>23.918700000000001</c:v>
                </c:pt>
                <c:pt idx="225">
                  <c:v>23.0593</c:v>
                </c:pt>
                <c:pt idx="226">
                  <c:v>23.4678</c:v>
                </c:pt>
                <c:pt idx="227">
                  <c:v>23.795300000000001</c:v>
                </c:pt>
                <c:pt idx="228">
                  <c:v>23.1996</c:v>
                </c:pt>
                <c:pt idx="229">
                  <c:v>22.371700000000001</c:v>
                </c:pt>
                <c:pt idx="230">
                  <c:v>22.6538</c:v>
                </c:pt>
                <c:pt idx="231">
                  <c:v>22.0444</c:v>
                </c:pt>
                <c:pt idx="232">
                  <c:v>22.4724</c:v>
                </c:pt>
                <c:pt idx="233">
                  <c:v>21.694400000000002</c:v>
                </c:pt>
                <c:pt idx="234">
                  <c:v>21.342400000000001</c:v>
                </c:pt>
                <c:pt idx="235">
                  <c:v>20.6663</c:v>
                </c:pt>
                <c:pt idx="236">
                  <c:v>20.895199999999999</c:v>
                </c:pt>
                <c:pt idx="237">
                  <c:v>19.5793</c:v>
                </c:pt>
                <c:pt idx="238">
                  <c:v>19.375599999999999</c:v>
                </c:pt>
                <c:pt idx="239">
                  <c:v>22.577400000000001</c:v>
                </c:pt>
                <c:pt idx="240">
                  <c:v>21.304300000000001</c:v>
                </c:pt>
                <c:pt idx="241">
                  <c:v>19.087299999999999</c:v>
                </c:pt>
                <c:pt idx="242">
                  <c:v>19.168199999999999</c:v>
                </c:pt>
                <c:pt idx="243">
                  <c:v>16.993400000000001</c:v>
                </c:pt>
                <c:pt idx="244">
                  <c:v>19.724699999999999</c:v>
                </c:pt>
                <c:pt idx="245">
                  <c:v>20.6511</c:v>
                </c:pt>
                <c:pt idx="246">
                  <c:v>20.480799999999999</c:v>
                </c:pt>
                <c:pt idx="247">
                  <c:v>23.009</c:v>
                </c:pt>
                <c:pt idx="248">
                  <c:v>23.540400000000002</c:v>
                </c:pt>
                <c:pt idx="249">
                  <c:v>23.097899999999999</c:v>
                </c:pt>
                <c:pt idx="250">
                  <c:v>22.147600000000001</c:v>
                </c:pt>
                <c:pt idx="251">
                  <c:v>22.9648</c:v>
                </c:pt>
                <c:pt idx="252">
                  <c:v>23.014900000000001</c:v>
                </c:pt>
                <c:pt idx="253">
                  <c:v>22.384</c:v>
                </c:pt>
                <c:pt idx="254">
                  <c:v>21.927800000000001</c:v>
                </c:pt>
                <c:pt idx="255">
                  <c:v>21.838699999999999</c:v>
                </c:pt>
                <c:pt idx="256">
                  <c:v>21.5824</c:v>
                </c:pt>
                <c:pt idx="257">
                  <c:v>21.156700000000001</c:v>
                </c:pt>
                <c:pt idx="258">
                  <c:v>20.770199999999999</c:v>
                </c:pt>
                <c:pt idx="259">
                  <c:v>20.862400000000001</c:v>
                </c:pt>
                <c:pt idx="260">
                  <c:v>20.5061</c:v>
                </c:pt>
                <c:pt idx="261">
                  <c:v>20.587299999999999</c:v>
                </c:pt>
                <c:pt idx="262">
                  <c:v>20.258800000000001</c:v>
                </c:pt>
                <c:pt idx="263">
                  <c:v>19.904399999999999</c:v>
                </c:pt>
                <c:pt idx="264">
                  <c:v>19.5992</c:v>
                </c:pt>
                <c:pt idx="265">
                  <c:v>19.162199999999999</c:v>
                </c:pt>
                <c:pt idx="266">
                  <c:v>19.325099999999999</c:v>
                </c:pt>
                <c:pt idx="267">
                  <c:v>19.111999999999998</c:v>
                </c:pt>
                <c:pt idx="268">
                  <c:v>18.8935</c:v>
                </c:pt>
                <c:pt idx="269">
                  <c:v>19.147400000000001</c:v>
                </c:pt>
                <c:pt idx="270">
                  <c:v>19.273900000000001</c:v>
                </c:pt>
                <c:pt idx="271">
                  <c:v>19.314399999999999</c:v>
                </c:pt>
                <c:pt idx="272">
                  <c:v>18.917000000000002</c:v>
                </c:pt>
                <c:pt idx="273">
                  <c:v>18.334700000000002</c:v>
                </c:pt>
                <c:pt idx="274">
                  <c:v>18.599399999999999</c:v>
                </c:pt>
                <c:pt idx="275">
                  <c:v>18.627800000000001</c:v>
                </c:pt>
                <c:pt idx="276">
                  <c:v>18.8079</c:v>
                </c:pt>
                <c:pt idx="277">
                  <c:v>19.418299999999999</c:v>
                </c:pt>
                <c:pt idx="278">
                  <c:v>18.9682</c:v>
                </c:pt>
                <c:pt idx="279">
                  <c:v>19.122</c:v>
                </c:pt>
                <c:pt idx="280">
                  <c:v>18.895800000000001</c:v>
                </c:pt>
                <c:pt idx="281">
                  <c:v>18.4877</c:v>
                </c:pt>
                <c:pt idx="282">
                  <c:v>18.607600000000001</c:v>
                </c:pt>
                <c:pt idx="283">
                  <c:v>17.976500000000001</c:v>
                </c:pt>
                <c:pt idx="284">
                  <c:v>17.942599999999999</c:v>
                </c:pt>
                <c:pt idx="285">
                  <c:v>16.855599999999999</c:v>
                </c:pt>
                <c:pt idx="286">
                  <c:v>17.154900000000001</c:v>
                </c:pt>
                <c:pt idx="287">
                  <c:v>17.599</c:v>
                </c:pt>
                <c:pt idx="288">
                  <c:v>17.794</c:v>
                </c:pt>
                <c:pt idx="289">
                  <c:v>18.3916</c:v>
                </c:pt>
                <c:pt idx="290">
                  <c:v>18.384899999999998</c:v>
                </c:pt>
                <c:pt idx="291">
                  <c:v>20.268799999999999</c:v>
                </c:pt>
                <c:pt idx="292">
                  <c:v>20.005600000000001</c:v>
                </c:pt>
                <c:pt idx="293">
                  <c:v>19.787500000000001</c:v>
                </c:pt>
                <c:pt idx="294">
                  <c:v>19.2974</c:v>
                </c:pt>
                <c:pt idx="295">
                  <c:v>19.107099999999999</c:v>
                </c:pt>
                <c:pt idx="296">
                  <c:v>19.063199999999998</c:v>
                </c:pt>
                <c:pt idx="297">
                  <c:v>18.177199999999999</c:v>
                </c:pt>
                <c:pt idx="298">
                  <c:v>18.553599999999999</c:v>
                </c:pt>
                <c:pt idx="299">
                  <c:v>18.3596</c:v>
                </c:pt>
                <c:pt idx="300">
                  <c:v>18.113900000000001</c:v>
                </c:pt>
                <c:pt idx="301">
                  <c:v>17.6708</c:v>
                </c:pt>
                <c:pt idx="302">
                  <c:v>17.279900000000001</c:v>
                </c:pt>
                <c:pt idx="303">
                  <c:v>16.781300000000002</c:v>
                </c:pt>
                <c:pt idx="304">
                  <c:v>16.500399999999999</c:v>
                </c:pt>
                <c:pt idx="305">
                  <c:v>16.023800000000001</c:v>
                </c:pt>
                <c:pt idx="306">
                  <c:v>15.485799999999999</c:v>
                </c:pt>
                <c:pt idx="307">
                  <c:v>15.150700000000001</c:v>
                </c:pt>
                <c:pt idx="308">
                  <c:v>14.709199999999999</c:v>
                </c:pt>
                <c:pt idx="309">
                  <c:v>15.7591</c:v>
                </c:pt>
                <c:pt idx="310">
                  <c:v>15.722</c:v>
                </c:pt>
                <c:pt idx="311">
                  <c:v>16.562000000000001</c:v>
                </c:pt>
                <c:pt idx="312">
                  <c:v>15.570399999999999</c:v>
                </c:pt>
                <c:pt idx="313">
                  <c:v>16.590900000000001</c:v>
                </c:pt>
                <c:pt idx="314">
                  <c:v>16.864899999999999</c:v>
                </c:pt>
                <c:pt idx="315">
                  <c:v>16.550999999999998</c:v>
                </c:pt>
                <c:pt idx="316">
                  <c:v>16.365400000000001</c:v>
                </c:pt>
                <c:pt idx="317">
                  <c:v>16.839500000000001</c:v>
                </c:pt>
                <c:pt idx="318">
                  <c:v>17.023800000000001</c:v>
                </c:pt>
                <c:pt idx="319">
                  <c:v>17.683199999999999</c:v>
                </c:pt>
                <c:pt idx="320">
                  <c:v>18.068100000000001</c:v>
                </c:pt>
                <c:pt idx="321">
                  <c:v>18.791599999999999</c:v>
                </c:pt>
                <c:pt idx="322">
                  <c:v>18.728999999999999</c:v>
                </c:pt>
                <c:pt idx="323">
                  <c:v>18.366399999999999</c:v>
                </c:pt>
                <c:pt idx="324">
                  <c:v>18.9467</c:v>
                </c:pt>
                <c:pt idx="325">
                  <c:v>18.537299999999998</c:v>
                </c:pt>
                <c:pt idx="326">
                  <c:v>18.2119</c:v>
                </c:pt>
                <c:pt idx="327">
                  <c:v>18.2454</c:v>
                </c:pt>
                <c:pt idx="328">
                  <c:v>18.185099999999998</c:v>
                </c:pt>
                <c:pt idx="329">
                  <c:v>18.050699999999999</c:v>
                </c:pt>
                <c:pt idx="330">
                  <c:v>18.1371</c:v>
                </c:pt>
                <c:pt idx="331">
                  <c:v>18.227799999999998</c:v>
                </c:pt>
                <c:pt idx="332">
                  <c:v>17.812200000000001</c:v>
                </c:pt>
                <c:pt idx="333">
                  <c:v>17.399899999999999</c:v>
                </c:pt>
                <c:pt idx="334">
                  <c:v>17.805099999999999</c:v>
                </c:pt>
                <c:pt idx="335">
                  <c:v>18.178599999999999</c:v>
                </c:pt>
                <c:pt idx="336">
                  <c:v>18.098099999999999</c:v>
                </c:pt>
                <c:pt idx="337">
                  <c:v>17.933599999999998</c:v>
                </c:pt>
                <c:pt idx="338">
                  <c:v>17.600200000000001</c:v>
                </c:pt>
                <c:pt idx="339">
                  <c:v>17.394300000000001</c:v>
                </c:pt>
                <c:pt idx="340">
                  <c:v>17.662600000000001</c:v>
                </c:pt>
                <c:pt idx="341">
                  <c:v>17.089400000000001</c:v>
                </c:pt>
                <c:pt idx="342">
                  <c:v>16.5534</c:v>
                </c:pt>
                <c:pt idx="343">
                  <c:v>16.769300000000001</c:v>
                </c:pt>
                <c:pt idx="344">
                  <c:v>18.1463</c:v>
                </c:pt>
                <c:pt idx="345">
                  <c:v>17.489699999999999</c:v>
                </c:pt>
                <c:pt idx="346">
                  <c:v>17.9011</c:v>
                </c:pt>
                <c:pt idx="347">
                  <c:v>17.5943</c:v>
                </c:pt>
                <c:pt idx="348">
                  <c:v>19.295300000000001</c:v>
                </c:pt>
                <c:pt idx="349">
                  <c:v>19.479700000000001</c:v>
                </c:pt>
                <c:pt idx="350">
                  <c:v>18.6602</c:v>
                </c:pt>
                <c:pt idx="351">
                  <c:v>18.8491</c:v>
                </c:pt>
                <c:pt idx="352">
                  <c:v>18.536100000000001</c:v>
                </c:pt>
                <c:pt idx="353">
                  <c:v>17.571000000000002</c:v>
                </c:pt>
                <c:pt idx="354">
                  <c:v>18.5245</c:v>
                </c:pt>
                <c:pt idx="355">
                  <c:v>19.610800000000001</c:v>
                </c:pt>
                <c:pt idx="356">
                  <c:v>19.488800000000001</c:v>
                </c:pt>
                <c:pt idx="357">
                  <c:v>19.253599999999999</c:v>
                </c:pt>
                <c:pt idx="358">
                  <c:v>19.133600000000001</c:v>
                </c:pt>
                <c:pt idx="359">
                  <c:v>18.3687</c:v>
                </c:pt>
                <c:pt idx="360">
                  <c:v>18.566400000000002</c:v>
                </c:pt>
                <c:pt idx="361">
                  <c:v>18.859000000000002</c:v>
                </c:pt>
                <c:pt idx="362">
                  <c:v>18.540299999999998</c:v>
                </c:pt>
                <c:pt idx="363">
                  <c:v>18.5853</c:v>
                </c:pt>
                <c:pt idx="364">
                  <c:v>18.972999999999999</c:v>
                </c:pt>
                <c:pt idx="365">
                  <c:v>18.663599999999999</c:v>
                </c:pt>
                <c:pt idx="366">
                  <c:v>18.771100000000001</c:v>
                </c:pt>
                <c:pt idx="367">
                  <c:v>18.842400000000001</c:v>
                </c:pt>
                <c:pt idx="368">
                  <c:v>18.639700000000001</c:v>
                </c:pt>
                <c:pt idx="369">
                  <c:v>18.3187</c:v>
                </c:pt>
                <c:pt idx="370">
                  <c:v>18.229399999999998</c:v>
                </c:pt>
                <c:pt idx="371">
                  <c:v>18.0107</c:v>
                </c:pt>
                <c:pt idx="372">
                  <c:v>17.763999999999999</c:v>
                </c:pt>
                <c:pt idx="373">
                  <c:v>17.680299999999999</c:v>
                </c:pt>
                <c:pt idx="374">
                  <c:v>17.8523</c:v>
                </c:pt>
                <c:pt idx="375">
                  <c:v>17.617699999999999</c:v>
                </c:pt>
                <c:pt idx="376">
                  <c:v>17.855899999999998</c:v>
                </c:pt>
                <c:pt idx="377">
                  <c:v>17.469200000000001</c:v>
                </c:pt>
                <c:pt idx="378">
                  <c:v>17.312899999999999</c:v>
                </c:pt>
                <c:pt idx="379">
                  <c:v>17.318100000000001</c:v>
                </c:pt>
                <c:pt idx="380">
                  <c:v>17.545999999999999</c:v>
                </c:pt>
                <c:pt idx="381">
                  <c:v>17.5213</c:v>
                </c:pt>
                <c:pt idx="382">
                  <c:v>17.7607</c:v>
                </c:pt>
                <c:pt idx="383">
                  <c:v>17.549099999999999</c:v>
                </c:pt>
                <c:pt idx="384">
                  <c:v>16.9162</c:v>
                </c:pt>
                <c:pt idx="385">
                  <c:v>16.829999999999998</c:v>
                </c:pt>
                <c:pt idx="386">
                  <c:v>17.420100000000001</c:v>
                </c:pt>
                <c:pt idx="387">
                  <c:v>17.2286</c:v>
                </c:pt>
                <c:pt idx="388">
                  <c:v>17.441400000000002</c:v>
                </c:pt>
                <c:pt idx="389">
                  <c:v>17.848500000000001</c:v>
                </c:pt>
                <c:pt idx="390">
                  <c:v>17.633199999999999</c:v>
                </c:pt>
                <c:pt idx="391">
                  <c:v>17.2514</c:v>
                </c:pt>
                <c:pt idx="392">
                  <c:v>17.406099999999999</c:v>
                </c:pt>
                <c:pt idx="393">
                  <c:v>17.226900000000001</c:v>
                </c:pt>
                <c:pt idx="394">
                  <c:v>17.095700000000001</c:v>
                </c:pt>
                <c:pt idx="395">
                  <c:v>16.7972</c:v>
                </c:pt>
                <c:pt idx="396">
                  <c:v>16.529299999999999</c:v>
                </c:pt>
                <c:pt idx="397">
                  <c:v>16.754899999999999</c:v>
                </c:pt>
                <c:pt idx="398">
                  <c:v>16.877400000000002</c:v>
                </c:pt>
                <c:pt idx="399">
                  <c:v>16.756900000000002</c:v>
                </c:pt>
                <c:pt idx="400">
                  <c:v>16.972100000000001</c:v>
                </c:pt>
                <c:pt idx="401">
                  <c:v>16.883299999999998</c:v>
                </c:pt>
                <c:pt idx="402">
                  <c:v>16.796900000000001</c:v>
                </c:pt>
                <c:pt idx="403">
                  <c:v>16.732500000000002</c:v>
                </c:pt>
                <c:pt idx="404">
                  <c:v>16.602399999999999</c:v>
                </c:pt>
                <c:pt idx="405">
                  <c:v>16.3368</c:v>
                </c:pt>
                <c:pt idx="406">
                  <c:v>17.762599999999999</c:v>
                </c:pt>
                <c:pt idx="407">
                  <c:v>17.796199999999999</c:v>
                </c:pt>
                <c:pt idx="408">
                  <c:v>17.497399999999999</c:v>
                </c:pt>
                <c:pt idx="409">
                  <c:v>17.467199999999998</c:v>
                </c:pt>
                <c:pt idx="410">
                  <c:v>17.3095</c:v>
                </c:pt>
                <c:pt idx="411">
                  <c:v>16.8901</c:v>
                </c:pt>
                <c:pt idx="412">
                  <c:v>17.1387</c:v>
                </c:pt>
                <c:pt idx="413">
                  <c:v>17.151700000000002</c:v>
                </c:pt>
                <c:pt idx="414">
                  <c:v>17.0931</c:v>
                </c:pt>
                <c:pt idx="415">
                  <c:v>16.4146</c:v>
                </c:pt>
                <c:pt idx="416">
                  <c:v>16.918600000000001</c:v>
                </c:pt>
                <c:pt idx="417">
                  <c:v>16.724799999999998</c:v>
                </c:pt>
                <c:pt idx="418">
                  <c:v>16.535699999999999</c:v>
                </c:pt>
                <c:pt idx="419">
                  <c:v>16.360299999999999</c:v>
                </c:pt>
                <c:pt idx="420">
                  <c:v>16.869599999999998</c:v>
                </c:pt>
                <c:pt idx="421">
                  <c:v>16.921199999999999</c:v>
                </c:pt>
                <c:pt idx="422">
                  <c:v>16.796900000000001</c:v>
                </c:pt>
                <c:pt idx="423">
                  <c:v>16.905200000000001</c:v>
                </c:pt>
                <c:pt idx="424">
                  <c:v>16.965399999999999</c:v>
                </c:pt>
                <c:pt idx="425">
                  <c:v>16.839200000000002</c:v>
                </c:pt>
                <c:pt idx="426">
                  <c:v>16.852599999999999</c:v>
                </c:pt>
                <c:pt idx="427">
                  <c:v>16.366599999999998</c:v>
                </c:pt>
                <c:pt idx="428">
                  <c:v>16.7849</c:v>
                </c:pt>
                <c:pt idx="429">
                  <c:v>16.696999999999999</c:v>
                </c:pt>
                <c:pt idx="430">
                  <c:v>16.6919</c:v>
                </c:pt>
                <c:pt idx="431">
                  <c:v>16.689699999999998</c:v>
                </c:pt>
                <c:pt idx="432">
                  <c:v>16.697199999999999</c:v>
                </c:pt>
                <c:pt idx="433">
                  <c:v>16.455200000000001</c:v>
                </c:pt>
                <c:pt idx="434">
                  <c:v>16.286799999999999</c:v>
                </c:pt>
                <c:pt idx="435">
                  <c:v>15.993399999999999</c:v>
                </c:pt>
                <c:pt idx="436">
                  <c:v>15.648199999999999</c:v>
                </c:pt>
                <c:pt idx="437">
                  <c:v>15.399100000000001</c:v>
                </c:pt>
                <c:pt idx="438">
                  <c:v>15.0467</c:v>
                </c:pt>
                <c:pt idx="439">
                  <c:v>15.399900000000001</c:v>
                </c:pt>
                <c:pt idx="440">
                  <c:v>15.6669</c:v>
                </c:pt>
                <c:pt idx="441">
                  <c:v>15.7119</c:v>
                </c:pt>
                <c:pt idx="442">
                  <c:v>15.827400000000001</c:v>
                </c:pt>
                <c:pt idx="443">
                  <c:v>15.250999999999999</c:v>
                </c:pt>
                <c:pt idx="444">
                  <c:v>15.048</c:v>
                </c:pt>
                <c:pt idx="445">
                  <c:v>15.088100000000001</c:v>
                </c:pt>
                <c:pt idx="446">
                  <c:v>15.0723</c:v>
                </c:pt>
                <c:pt idx="447">
                  <c:v>15.3931</c:v>
                </c:pt>
                <c:pt idx="448">
                  <c:v>15.5786</c:v>
                </c:pt>
                <c:pt idx="449">
                  <c:v>15.3873</c:v>
                </c:pt>
                <c:pt idx="450">
                  <c:v>15.655200000000001</c:v>
                </c:pt>
                <c:pt idx="451">
                  <c:v>17.051400000000001</c:v>
                </c:pt>
                <c:pt idx="452">
                  <c:v>16.930099999999999</c:v>
                </c:pt>
                <c:pt idx="453">
                  <c:v>16.536999999999999</c:v>
                </c:pt>
                <c:pt idx="454">
                  <c:v>16.3431</c:v>
                </c:pt>
                <c:pt idx="455">
                  <c:v>15.928699999999999</c:v>
                </c:pt>
                <c:pt idx="456">
                  <c:v>15.6922</c:v>
                </c:pt>
                <c:pt idx="457">
                  <c:v>15.1145</c:v>
                </c:pt>
                <c:pt idx="458">
                  <c:v>15.2219</c:v>
                </c:pt>
                <c:pt idx="459">
                  <c:v>16.226199999999999</c:v>
                </c:pt>
                <c:pt idx="460">
                  <c:v>15.6251</c:v>
                </c:pt>
                <c:pt idx="461">
                  <c:v>15.1305</c:v>
                </c:pt>
                <c:pt idx="462">
                  <c:v>15.3476</c:v>
                </c:pt>
                <c:pt idx="463">
                  <c:v>16.445799999999998</c:v>
                </c:pt>
                <c:pt idx="464">
                  <c:v>16.606999999999999</c:v>
                </c:pt>
                <c:pt idx="465">
                  <c:v>16.2178</c:v>
                </c:pt>
                <c:pt idx="466">
                  <c:v>16.389099999999999</c:v>
                </c:pt>
                <c:pt idx="467">
                  <c:v>17.122699999999998</c:v>
                </c:pt>
                <c:pt idx="468">
                  <c:v>16.855599999999999</c:v>
                </c:pt>
                <c:pt idx="469">
                  <c:v>16.962</c:v>
                </c:pt>
                <c:pt idx="470">
                  <c:v>16.294899999999998</c:v>
                </c:pt>
                <c:pt idx="471">
                  <c:v>17.079899999999999</c:v>
                </c:pt>
                <c:pt idx="472">
                  <c:v>16.682400000000001</c:v>
                </c:pt>
                <c:pt idx="473">
                  <c:v>16.745200000000001</c:v>
                </c:pt>
                <c:pt idx="474">
                  <c:v>15.913399999999999</c:v>
                </c:pt>
                <c:pt idx="475">
                  <c:v>15.7151</c:v>
                </c:pt>
                <c:pt idx="476">
                  <c:v>15.143800000000001</c:v>
                </c:pt>
                <c:pt idx="477">
                  <c:v>14.9542</c:v>
                </c:pt>
                <c:pt idx="478">
                  <c:v>15.087400000000001</c:v>
                </c:pt>
                <c:pt idx="479">
                  <c:v>15.121</c:v>
                </c:pt>
                <c:pt idx="480">
                  <c:v>14.65</c:v>
                </c:pt>
                <c:pt idx="481">
                  <c:v>15.137600000000001</c:v>
                </c:pt>
                <c:pt idx="482">
                  <c:v>14.6853</c:v>
                </c:pt>
                <c:pt idx="483">
                  <c:v>15.857200000000001</c:v>
                </c:pt>
                <c:pt idx="484">
                  <c:v>15.751099999999999</c:v>
                </c:pt>
                <c:pt idx="485">
                  <c:v>15.9269</c:v>
                </c:pt>
                <c:pt idx="486">
                  <c:v>15.8742</c:v>
                </c:pt>
                <c:pt idx="487">
                  <c:v>16.265999999999998</c:v>
                </c:pt>
                <c:pt idx="488">
                  <c:v>15.3369</c:v>
                </c:pt>
                <c:pt idx="489">
                  <c:v>15.484400000000001</c:v>
                </c:pt>
                <c:pt idx="490">
                  <c:v>15.653700000000001</c:v>
                </c:pt>
                <c:pt idx="491">
                  <c:v>15.8127</c:v>
                </c:pt>
                <c:pt idx="492">
                  <c:v>15.692299999999999</c:v>
                </c:pt>
                <c:pt idx="493">
                  <c:v>15.8354</c:v>
                </c:pt>
                <c:pt idx="494">
                  <c:v>15.974399999999999</c:v>
                </c:pt>
                <c:pt idx="495">
                  <c:v>16.078800000000001</c:v>
                </c:pt>
                <c:pt idx="496">
                  <c:v>15.989699999999999</c:v>
                </c:pt>
                <c:pt idx="497">
                  <c:v>15.865399999999999</c:v>
                </c:pt>
                <c:pt idx="498">
                  <c:v>15.8942</c:v>
                </c:pt>
                <c:pt idx="499">
                  <c:v>15.9307</c:v>
                </c:pt>
                <c:pt idx="500">
                  <c:v>15.211499999999999</c:v>
                </c:pt>
                <c:pt idx="501">
                  <c:v>16.924199999999999</c:v>
                </c:pt>
                <c:pt idx="502">
                  <c:v>16.6021</c:v>
                </c:pt>
                <c:pt idx="503">
                  <c:v>16.6221</c:v>
                </c:pt>
                <c:pt idx="504">
                  <c:v>17.0975</c:v>
                </c:pt>
                <c:pt idx="505">
                  <c:v>16.582899999999999</c:v>
                </c:pt>
                <c:pt idx="506">
                  <c:v>16.8919</c:v>
                </c:pt>
                <c:pt idx="507">
                  <c:v>17.1297</c:v>
                </c:pt>
                <c:pt idx="508">
                  <c:v>17.130800000000001</c:v>
                </c:pt>
                <c:pt idx="509">
                  <c:v>16.932099999999998</c:v>
                </c:pt>
                <c:pt idx="510">
                  <c:v>16.229299999999999</c:v>
                </c:pt>
                <c:pt idx="511">
                  <c:v>15.8</c:v>
                </c:pt>
                <c:pt idx="512">
                  <c:v>16.3443</c:v>
                </c:pt>
                <c:pt idx="513">
                  <c:v>15.7921</c:v>
                </c:pt>
                <c:pt idx="514">
                  <c:v>16.114100000000001</c:v>
                </c:pt>
                <c:pt idx="515">
                  <c:v>16.119399999999999</c:v>
                </c:pt>
                <c:pt idx="516">
                  <c:v>16.542100000000001</c:v>
                </c:pt>
                <c:pt idx="517">
                  <c:v>16.378599999999999</c:v>
                </c:pt>
                <c:pt idx="518">
                  <c:v>15.8908</c:v>
                </c:pt>
                <c:pt idx="519">
                  <c:v>16.4453</c:v>
                </c:pt>
                <c:pt idx="520">
                  <c:v>16.553000000000001</c:v>
                </c:pt>
                <c:pt idx="521">
                  <c:v>16.241399999999999</c:v>
                </c:pt>
                <c:pt idx="522">
                  <c:v>16.236799999999999</c:v>
                </c:pt>
                <c:pt idx="523">
                  <c:v>15.9171</c:v>
                </c:pt>
                <c:pt idx="524">
                  <c:v>15.771100000000001</c:v>
                </c:pt>
                <c:pt idx="525">
                  <c:v>15.1708</c:v>
                </c:pt>
                <c:pt idx="526">
                  <c:v>14.432600000000001</c:v>
                </c:pt>
                <c:pt idx="527">
                  <c:v>14.4421</c:v>
                </c:pt>
                <c:pt idx="528">
                  <c:v>15.0648</c:v>
                </c:pt>
                <c:pt idx="529">
                  <c:v>15.1967</c:v>
                </c:pt>
                <c:pt idx="530">
                  <c:v>15.462199999999999</c:v>
                </c:pt>
                <c:pt idx="531">
                  <c:v>15.3588</c:v>
                </c:pt>
                <c:pt idx="532">
                  <c:v>15.4155</c:v>
                </c:pt>
                <c:pt idx="533">
                  <c:v>15.4375</c:v>
                </c:pt>
                <c:pt idx="534">
                  <c:v>15.414899999999999</c:v>
                </c:pt>
                <c:pt idx="535">
                  <c:v>15.053800000000001</c:v>
                </c:pt>
                <c:pt idx="536">
                  <c:v>14.8017</c:v>
                </c:pt>
                <c:pt idx="537">
                  <c:v>14.8071</c:v>
                </c:pt>
                <c:pt idx="538">
                  <c:v>15.1838</c:v>
                </c:pt>
                <c:pt idx="539">
                  <c:v>15.120100000000001</c:v>
                </c:pt>
                <c:pt idx="540">
                  <c:v>14.862299999999999</c:v>
                </c:pt>
                <c:pt idx="541">
                  <c:v>14.9131</c:v>
                </c:pt>
                <c:pt idx="542">
                  <c:v>14.6602</c:v>
                </c:pt>
                <c:pt idx="543">
                  <c:v>14.5726</c:v>
                </c:pt>
                <c:pt idx="544">
                  <c:v>14.554600000000001</c:v>
                </c:pt>
                <c:pt idx="545">
                  <c:v>14.7524</c:v>
                </c:pt>
                <c:pt idx="546">
                  <c:v>14.5906</c:v>
                </c:pt>
                <c:pt idx="547">
                  <c:v>14.4085</c:v>
                </c:pt>
                <c:pt idx="548">
                  <c:v>14.1197</c:v>
                </c:pt>
                <c:pt idx="549">
                  <c:v>14.0367</c:v>
                </c:pt>
                <c:pt idx="550">
                  <c:v>14.148300000000001</c:v>
                </c:pt>
                <c:pt idx="551">
                  <c:v>13.904999999999999</c:v>
                </c:pt>
                <c:pt idx="552">
                  <c:v>13.9649</c:v>
                </c:pt>
                <c:pt idx="553">
                  <c:v>14.9086</c:v>
                </c:pt>
                <c:pt idx="554">
                  <c:v>15.212199999999999</c:v>
                </c:pt>
                <c:pt idx="555">
                  <c:v>14.7209</c:v>
                </c:pt>
                <c:pt idx="556">
                  <c:v>14.9411</c:v>
                </c:pt>
                <c:pt idx="557">
                  <c:v>14.5678</c:v>
                </c:pt>
                <c:pt idx="558">
                  <c:v>14.898300000000001</c:v>
                </c:pt>
                <c:pt idx="559">
                  <c:v>14.8193</c:v>
                </c:pt>
                <c:pt idx="560">
                  <c:v>14.6732</c:v>
                </c:pt>
                <c:pt idx="561">
                  <c:v>14.7605</c:v>
                </c:pt>
                <c:pt idx="562">
                  <c:v>14.318300000000001</c:v>
                </c:pt>
                <c:pt idx="563">
                  <c:v>14.1629</c:v>
                </c:pt>
                <c:pt idx="564">
                  <c:v>14.240600000000001</c:v>
                </c:pt>
                <c:pt idx="565">
                  <c:v>14.485799999999999</c:v>
                </c:pt>
                <c:pt idx="566">
                  <c:v>14.286199999999999</c:v>
                </c:pt>
                <c:pt idx="567">
                  <c:v>14.2982</c:v>
                </c:pt>
                <c:pt idx="568">
                  <c:v>14.420999999999999</c:v>
                </c:pt>
                <c:pt idx="569">
                  <c:v>13.877800000000001</c:v>
                </c:pt>
                <c:pt idx="570">
                  <c:v>13.492100000000001</c:v>
                </c:pt>
                <c:pt idx="571">
                  <c:v>13.7471</c:v>
                </c:pt>
                <c:pt idx="572">
                  <c:v>13.6478</c:v>
                </c:pt>
                <c:pt idx="573">
                  <c:v>13.4232</c:v>
                </c:pt>
                <c:pt idx="574">
                  <c:v>13.472</c:v>
                </c:pt>
                <c:pt idx="575">
                  <c:v>13.2417</c:v>
                </c:pt>
                <c:pt idx="576">
                  <c:v>13.114100000000001</c:v>
                </c:pt>
                <c:pt idx="577">
                  <c:v>13.0077</c:v>
                </c:pt>
                <c:pt idx="578">
                  <c:v>12.856999999999999</c:v>
                </c:pt>
                <c:pt idx="579">
                  <c:v>12.672599999999999</c:v>
                </c:pt>
                <c:pt idx="580">
                  <c:v>12.5999</c:v>
                </c:pt>
                <c:pt idx="581">
                  <c:v>12.5768</c:v>
                </c:pt>
                <c:pt idx="582">
                  <c:v>12.7385</c:v>
                </c:pt>
                <c:pt idx="583">
                  <c:v>12.607799999999999</c:v>
                </c:pt>
                <c:pt idx="584">
                  <c:v>12.4222</c:v>
                </c:pt>
                <c:pt idx="585">
                  <c:v>12.2563</c:v>
                </c:pt>
                <c:pt idx="586">
                  <c:v>12.541700000000001</c:v>
                </c:pt>
                <c:pt idx="587">
                  <c:v>12.441700000000001</c:v>
                </c:pt>
                <c:pt idx="588">
                  <c:v>12.4678</c:v>
                </c:pt>
                <c:pt idx="589">
                  <c:v>12.545199999999999</c:v>
                </c:pt>
                <c:pt idx="590">
                  <c:v>12.3179</c:v>
                </c:pt>
                <c:pt idx="591">
                  <c:v>12.054</c:v>
                </c:pt>
                <c:pt idx="592">
                  <c:v>12.167299999999999</c:v>
                </c:pt>
                <c:pt idx="593">
                  <c:v>11.8652</c:v>
                </c:pt>
                <c:pt idx="594">
                  <c:v>11.608499999999999</c:v>
                </c:pt>
                <c:pt idx="595">
                  <c:v>11.6547</c:v>
                </c:pt>
                <c:pt idx="596">
                  <c:v>11.954599999999999</c:v>
                </c:pt>
                <c:pt idx="597">
                  <c:v>12.1403</c:v>
                </c:pt>
                <c:pt idx="598">
                  <c:v>12.0936</c:v>
                </c:pt>
                <c:pt idx="599">
                  <c:v>12.0078</c:v>
                </c:pt>
                <c:pt idx="600">
                  <c:v>12.144399999999999</c:v>
                </c:pt>
                <c:pt idx="601">
                  <c:v>11.9038</c:v>
                </c:pt>
                <c:pt idx="602">
                  <c:v>11.755000000000001</c:v>
                </c:pt>
                <c:pt idx="603">
                  <c:v>11.234400000000001</c:v>
                </c:pt>
                <c:pt idx="604">
                  <c:v>11.7597</c:v>
                </c:pt>
                <c:pt idx="605">
                  <c:v>12.280099999999999</c:v>
                </c:pt>
                <c:pt idx="606">
                  <c:v>12.001300000000001</c:v>
                </c:pt>
                <c:pt idx="607">
                  <c:v>12.2904</c:v>
                </c:pt>
                <c:pt idx="608">
                  <c:v>12.209099999999999</c:v>
                </c:pt>
                <c:pt idx="609">
                  <c:v>12.302199999999999</c:v>
                </c:pt>
                <c:pt idx="610">
                  <c:v>12.210699999999999</c:v>
                </c:pt>
                <c:pt idx="611">
                  <c:v>11.968400000000001</c:v>
                </c:pt>
                <c:pt idx="612">
                  <c:v>12.0054</c:v>
                </c:pt>
                <c:pt idx="613">
                  <c:v>12.109299999999999</c:v>
                </c:pt>
                <c:pt idx="614">
                  <c:v>12.1793</c:v>
                </c:pt>
                <c:pt idx="615">
                  <c:v>12.1296</c:v>
                </c:pt>
                <c:pt idx="616">
                  <c:v>11.9595</c:v>
                </c:pt>
                <c:pt idx="617">
                  <c:v>11.797700000000001</c:v>
                </c:pt>
                <c:pt idx="618">
                  <c:v>11.728</c:v>
                </c:pt>
                <c:pt idx="619">
                  <c:v>11.667400000000001</c:v>
                </c:pt>
                <c:pt idx="620">
                  <c:v>11.2227</c:v>
                </c:pt>
                <c:pt idx="621">
                  <c:v>11.5037</c:v>
                </c:pt>
                <c:pt idx="622">
                  <c:v>11.260300000000001</c:v>
                </c:pt>
                <c:pt idx="623">
                  <c:v>11.2745</c:v>
                </c:pt>
                <c:pt idx="624">
                  <c:v>11.427099999999999</c:v>
                </c:pt>
                <c:pt idx="625">
                  <c:v>11.328799999999999</c:v>
                </c:pt>
                <c:pt idx="626">
                  <c:v>10.838100000000001</c:v>
                </c:pt>
                <c:pt idx="627">
                  <c:v>11.0707</c:v>
                </c:pt>
                <c:pt idx="628">
                  <c:v>11.335100000000001</c:v>
                </c:pt>
                <c:pt idx="629">
                  <c:v>11.343</c:v>
                </c:pt>
                <c:pt idx="630">
                  <c:v>11.207800000000001</c:v>
                </c:pt>
                <c:pt idx="631">
                  <c:v>11.353400000000001</c:v>
                </c:pt>
                <c:pt idx="632">
                  <c:v>11.665699999999999</c:v>
                </c:pt>
                <c:pt idx="633">
                  <c:v>11.6335</c:v>
                </c:pt>
                <c:pt idx="634">
                  <c:v>12.004899999999999</c:v>
                </c:pt>
                <c:pt idx="635">
                  <c:v>12.0762</c:v>
                </c:pt>
                <c:pt idx="636">
                  <c:v>11.9255</c:v>
                </c:pt>
                <c:pt idx="637">
                  <c:v>11.5898</c:v>
                </c:pt>
                <c:pt idx="638">
                  <c:v>11.629</c:v>
                </c:pt>
                <c:pt idx="639">
                  <c:v>11.663600000000001</c:v>
                </c:pt>
                <c:pt idx="640">
                  <c:v>11.4034</c:v>
                </c:pt>
                <c:pt idx="641">
                  <c:v>11.167299999999999</c:v>
                </c:pt>
                <c:pt idx="642">
                  <c:v>10.9991</c:v>
                </c:pt>
                <c:pt idx="643">
                  <c:v>10.787100000000001</c:v>
                </c:pt>
                <c:pt idx="644">
                  <c:v>10.5494</c:v>
                </c:pt>
                <c:pt idx="645">
                  <c:v>10.684699999999999</c:v>
                </c:pt>
                <c:pt idx="646">
                  <c:v>10.789199999999999</c:v>
                </c:pt>
                <c:pt idx="647">
                  <c:v>10.694900000000001</c:v>
                </c:pt>
                <c:pt idx="648">
                  <c:v>10.6586</c:v>
                </c:pt>
                <c:pt idx="649">
                  <c:v>10.6585</c:v>
                </c:pt>
                <c:pt idx="650">
                  <c:v>10.2141</c:v>
                </c:pt>
                <c:pt idx="651">
                  <c:v>10.4887</c:v>
                </c:pt>
                <c:pt idx="652">
                  <c:v>10.325200000000001</c:v>
                </c:pt>
                <c:pt idx="653">
                  <c:v>10.888999999999999</c:v>
                </c:pt>
                <c:pt idx="654">
                  <c:v>11.0814</c:v>
                </c:pt>
                <c:pt idx="655">
                  <c:v>11.5212</c:v>
                </c:pt>
                <c:pt idx="656">
                  <c:v>11.4573</c:v>
                </c:pt>
                <c:pt idx="657">
                  <c:v>11.599399999999999</c:v>
                </c:pt>
                <c:pt idx="658">
                  <c:v>11.857900000000001</c:v>
                </c:pt>
                <c:pt idx="659">
                  <c:v>11.8508</c:v>
                </c:pt>
                <c:pt idx="660">
                  <c:v>11.759600000000001</c:v>
                </c:pt>
                <c:pt idx="661">
                  <c:v>11.894299999999999</c:v>
                </c:pt>
                <c:pt idx="662">
                  <c:v>11.590199999999999</c:v>
                </c:pt>
                <c:pt idx="663">
                  <c:v>11.5322</c:v>
                </c:pt>
                <c:pt idx="664">
                  <c:v>11.4549</c:v>
                </c:pt>
                <c:pt idx="665">
                  <c:v>11.341100000000001</c:v>
                </c:pt>
                <c:pt idx="666">
                  <c:v>11.12</c:v>
                </c:pt>
                <c:pt idx="667">
                  <c:v>12.277900000000001</c:v>
                </c:pt>
                <c:pt idx="668">
                  <c:v>11.938700000000001</c:v>
                </c:pt>
                <c:pt idx="669">
                  <c:v>12.163</c:v>
                </c:pt>
                <c:pt idx="670">
                  <c:v>11.6966</c:v>
                </c:pt>
                <c:pt idx="671">
                  <c:v>11.6462</c:v>
                </c:pt>
                <c:pt idx="672">
                  <c:v>11.3348</c:v>
                </c:pt>
                <c:pt idx="673">
                  <c:v>11.406499999999999</c:v>
                </c:pt>
                <c:pt idx="674">
                  <c:v>11.206099999999999</c:v>
                </c:pt>
                <c:pt idx="675">
                  <c:v>11.6568</c:v>
                </c:pt>
                <c:pt idx="676">
                  <c:v>11.475199999999999</c:v>
                </c:pt>
                <c:pt idx="677">
                  <c:v>10.7286</c:v>
                </c:pt>
                <c:pt idx="678">
                  <c:v>11.215400000000001</c:v>
                </c:pt>
                <c:pt idx="679">
                  <c:v>11.6332</c:v>
                </c:pt>
                <c:pt idx="680">
                  <c:v>11.608700000000001</c:v>
                </c:pt>
                <c:pt idx="681">
                  <c:v>11.8222</c:v>
                </c:pt>
                <c:pt idx="682">
                  <c:v>11.283899999999999</c:v>
                </c:pt>
                <c:pt idx="683">
                  <c:v>11.5244</c:v>
                </c:pt>
                <c:pt idx="684">
                  <c:v>10.699199999999999</c:v>
                </c:pt>
                <c:pt idx="685">
                  <c:v>10.3294</c:v>
                </c:pt>
                <c:pt idx="686">
                  <c:v>10.577</c:v>
                </c:pt>
                <c:pt idx="687">
                  <c:v>11.0236</c:v>
                </c:pt>
                <c:pt idx="688">
                  <c:v>10.273</c:v>
                </c:pt>
                <c:pt idx="689">
                  <c:v>10.2913</c:v>
                </c:pt>
                <c:pt idx="690">
                  <c:v>10.341699999999999</c:v>
                </c:pt>
                <c:pt idx="691">
                  <c:v>9.6882999999999999</c:v>
                </c:pt>
                <c:pt idx="692">
                  <c:v>10.3818</c:v>
                </c:pt>
                <c:pt idx="693">
                  <c:v>10.4186</c:v>
                </c:pt>
                <c:pt idx="694">
                  <c:v>11.1465</c:v>
                </c:pt>
                <c:pt idx="695">
                  <c:v>11.5244</c:v>
                </c:pt>
                <c:pt idx="696">
                  <c:v>11.3544</c:v>
                </c:pt>
                <c:pt idx="697">
                  <c:v>11.67</c:v>
                </c:pt>
                <c:pt idx="698">
                  <c:v>11.436299999999999</c:v>
                </c:pt>
                <c:pt idx="699">
                  <c:v>10.734999999999999</c:v>
                </c:pt>
                <c:pt idx="700">
                  <c:v>10.7264</c:v>
                </c:pt>
                <c:pt idx="701">
                  <c:v>10.818300000000001</c:v>
                </c:pt>
                <c:pt idx="702">
                  <c:v>11.170299999999999</c:v>
                </c:pt>
                <c:pt idx="703">
                  <c:v>11.4091</c:v>
                </c:pt>
                <c:pt idx="704">
                  <c:v>11.4514</c:v>
                </c:pt>
                <c:pt idx="705">
                  <c:v>11.617800000000001</c:v>
                </c:pt>
                <c:pt idx="706">
                  <c:v>11.659700000000001</c:v>
                </c:pt>
                <c:pt idx="707">
                  <c:v>11.7774</c:v>
                </c:pt>
                <c:pt idx="708">
                  <c:v>11.6265</c:v>
                </c:pt>
                <c:pt idx="709">
                  <c:v>11.466200000000001</c:v>
                </c:pt>
                <c:pt idx="710">
                  <c:v>11.552</c:v>
                </c:pt>
                <c:pt idx="711">
                  <c:v>11.5939</c:v>
                </c:pt>
                <c:pt idx="712">
                  <c:v>11.6012</c:v>
                </c:pt>
                <c:pt idx="713">
                  <c:v>12.5669</c:v>
                </c:pt>
                <c:pt idx="714">
                  <c:v>13.0517</c:v>
                </c:pt>
                <c:pt idx="715">
                  <c:v>13.414400000000001</c:v>
                </c:pt>
                <c:pt idx="716">
                  <c:v>13.4366</c:v>
                </c:pt>
                <c:pt idx="717">
                  <c:v>13.7644</c:v>
                </c:pt>
                <c:pt idx="718">
                  <c:v>13.7248</c:v>
                </c:pt>
                <c:pt idx="719">
                  <c:v>13.6463</c:v>
                </c:pt>
                <c:pt idx="720">
                  <c:v>13.147</c:v>
                </c:pt>
                <c:pt idx="721">
                  <c:v>13.157999999999999</c:v>
                </c:pt>
                <c:pt idx="722">
                  <c:v>13.6091</c:v>
                </c:pt>
                <c:pt idx="723">
                  <c:v>13.497999999999999</c:v>
                </c:pt>
                <c:pt idx="724">
                  <c:v>13.172599999999999</c:v>
                </c:pt>
                <c:pt idx="725">
                  <c:v>13.1708</c:v>
                </c:pt>
                <c:pt idx="726">
                  <c:v>13.0997</c:v>
                </c:pt>
                <c:pt idx="727">
                  <c:v>13.194800000000001</c:v>
                </c:pt>
                <c:pt idx="728">
                  <c:v>13.0213</c:v>
                </c:pt>
                <c:pt idx="729">
                  <c:v>12.7698</c:v>
                </c:pt>
                <c:pt idx="730">
                  <c:v>12.7241</c:v>
                </c:pt>
                <c:pt idx="731">
                  <c:v>12.7685</c:v>
                </c:pt>
                <c:pt idx="732">
                  <c:v>13.095499999999999</c:v>
                </c:pt>
                <c:pt idx="733">
                  <c:v>12.672599999999999</c:v>
                </c:pt>
                <c:pt idx="734">
                  <c:v>12.5709</c:v>
                </c:pt>
                <c:pt idx="735">
                  <c:v>12.637700000000001</c:v>
                </c:pt>
                <c:pt idx="736">
                  <c:v>12.2217</c:v>
                </c:pt>
                <c:pt idx="737">
                  <c:v>12.0313</c:v>
                </c:pt>
                <c:pt idx="738">
                  <c:v>12.126899999999999</c:v>
                </c:pt>
                <c:pt idx="739">
                  <c:v>11.882400000000001</c:v>
                </c:pt>
                <c:pt idx="740">
                  <c:v>11.3452</c:v>
                </c:pt>
                <c:pt idx="741">
                  <c:v>11.380100000000001</c:v>
                </c:pt>
                <c:pt idx="742">
                  <c:v>10.953900000000001</c:v>
                </c:pt>
                <c:pt idx="743">
                  <c:v>11.164400000000001</c:v>
                </c:pt>
                <c:pt idx="744">
                  <c:v>11.063000000000001</c:v>
                </c:pt>
                <c:pt idx="745">
                  <c:v>11.697100000000001</c:v>
                </c:pt>
                <c:pt idx="746">
                  <c:v>11.561400000000001</c:v>
                </c:pt>
                <c:pt idx="747">
                  <c:v>11.742000000000001</c:v>
                </c:pt>
                <c:pt idx="748">
                  <c:v>11.4156</c:v>
                </c:pt>
                <c:pt idx="749">
                  <c:v>11.491899999999999</c:v>
                </c:pt>
                <c:pt idx="750">
                  <c:v>10.9184</c:v>
                </c:pt>
                <c:pt idx="751">
                  <c:v>11.5764</c:v>
                </c:pt>
                <c:pt idx="752">
                  <c:v>12.1747</c:v>
                </c:pt>
                <c:pt idx="753">
                  <c:v>11.770300000000001</c:v>
                </c:pt>
                <c:pt idx="754">
                  <c:v>11.645899999999999</c:v>
                </c:pt>
                <c:pt idx="755">
                  <c:v>11.7903</c:v>
                </c:pt>
                <c:pt idx="756">
                  <c:v>11.7311</c:v>
                </c:pt>
                <c:pt idx="757">
                  <c:v>12.3155</c:v>
                </c:pt>
                <c:pt idx="758">
                  <c:v>11.958600000000001</c:v>
                </c:pt>
                <c:pt idx="759">
                  <c:v>13.036799999999999</c:v>
                </c:pt>
                <c:pt idx="760">
                  <c:v>13.5814</c:v>
                </c:pt>
                <c:pt idx="761">
                  <c:v>13.5175</c:v>
                </c:pt>
                <c:pt idx="762">
                  <c:v>13.343299999999999</c:v>
                </c:pt>
                <c:pt idx="763">
                  <c:v>13.1762</c:v>
                </c:pt>
                <c:pt idx="764">
                  <c:v>13.263299999999999</c:v>
                </c:pt>
                <c:pt idx="765">
                  <c:v>14.841100000000001</c:v>
                </c:pt>
                <c:pt idx="766">
                  <c:v>14.8028</c:v>
                </c:pt>
                <c:pt idx="767">
                  <c:v>14.573399999999999</c:v>
                </c:pt>
                <c:pt idx="768">
                  <c:v>14.1569</c:v>
                </c:pt>
                <c:pt idx="769">
                  <c:v>14.2697</c:v>
                </c:pt>
                <c:pt idx="770">
                  <c:v>13.9474</c:v>
                </c:pt>
                <c:pt idx="771">
                  <c:v>13.761799999999999</c:v>
                </c:pt>
                <c:pt idx="772">
                  <c:v>13.7537</c:v>
                </c:pt>
                <c:pt idx="773">
                  <c:v>14.5593</c:v>
                </c:pt>
                <c:pt idx="774">
                  <c:v>15.6005</c:v>
                </c:pt>
                <c:pt idx="775">
                  <c:v>15.8902</c:v>
                </c:pt>
                <c:pt idx="776">
                  <c:v>15.7491</c:v>
                </c:pt>
                <c:pt idx="777">
                  <c:v>15.9115</c:v>
                </c:pt>
                <c:pt idx="778">
                  <c:v>15.3352</c:v>
                </c:pt>
                <c:pt idx="779">
                  <c:v>15.244</c:v>
                </c:pt>
                <c:pt idx="780">
                  <c:v>15.398099999999999</c:v>
                </c:pt>
                <c:pt idx="781">
                  <c:v>15.071099999999999</c:v>
                </c:pt>
                <c:pt idx="782">
                  <c:v>15.139900000000001</c:v>
                </c:pt>
                <c:pt idx="783">
                  <c:v>15.3263</c:v>
                </c:pt>
                <c:pt idx="784">
                  <c:v>14.9514</c:v>
                </c:pt>
                <c:pt idx="785">
                  <c:v>14.572900000000001</c:v>
                </c:pt>
                <c:pt idx="786">
                  <c:v>15.2949</c:v>
                </c:pt>
                <c:pt idx="787">
                  <c:v>15.4</c:v>
                </c:pt>
                <c:pt idx="788">
                  <c:v>15.724399999999999</c:v>
                </c:pt>
                <c:pt idx="789">
                  <c:v>15.017300000000001</c:v>
                </c:pt>
                <c:pt idx="790">
                  <c:v>15.441599999999999</c:v>
                </c:pt>
                <c:pt idx="791">
                  <c:v>15.6858</c:v>
                </c:pt>
                <c:pt idx="792">
                  <c:v>15.4834</c:v>
                </c:pt>
                <c:pt idx="793">
                  <c:v>15.184900000000001</c:v>
                </c:pt>
                <c:pt idx="794">
                  <c:v>15.3163</c:v>
                </c:pt>
                <c:pt idx="795">
                  <c:v>15.2707</c:v>
                </c:pt>
                <c:pt idx="796">
                  <c:v>15.1144</c:v>
                </c:pt>
                <c:pt idx="797">
                  <c:v>15.1822</c:v>
                </c:pt>
                <c:pt idx="798">
                  <c:v>15.1074</c:v>
                </c:pt>
                <c:pt idx="799">
                  <c:v>15.155200000000001</c:v>
                </c:pt>
                <c:pt idx="800">
                  <c:v>14.7659</c:v>
                </c:pt>
                <c:pt idx="801">
                  <c:v>13.6808</c:v>
                </c:pt>
                <c:pt idx="802">
                  <c:v>13.9894</c:v>
                </c:pt>
                <c:pt idx="803">
                  <c:v>14.2516</c:v>
                </c:pt>
                <c:pt idx="804">
                  <c:v>14.353199999999999</c:v>
                </c:pt>
                <c:pt idx="805">
                  <c:v>14.732200000000001</c:v>
                </c:pt>
                <c:pt idx="806">
                  <c:v>14.586600000000001</c:v>
                </c:pt>
                <c:pt idx="807">
                  <c:v>14.0771</c:v>
                </c:pt>
                <c:pt idx="808">
                  <c:v>13.428900000000001</c:v>
                </c:pt>
                <c:pt idx="809">
                  <c:v>13.4259</c:v>
                </c:pt>
                <c:pt idx="810">
                  <c:v>13.6241</c:v>
                </c:pt>
                <c:pt idx="811">
                  <c:v>14.0053</c:v>
                </c:pt>
                <c:pt idx="812">
                  <c:v>13.9001</c:v>
                </c:pt>
                <c:pt idx="813">
                  <c:v>13.6898</c:v>
                </c:pt>
                <c:pt idx="814">
                  <c:v>13.590299999999999</c:v>
                </c:pt>
                <c:pt idx="815">
                  <c:v>13.404299999999999</c:v>
                </c:pt>
                <c:pt idx="816">
                  <c:v>12.632099999999999</c:v>
                </c:pt>
                <c:pt idx="817">
                  <c:v>11.954800000000001</c:v>
                </c:pt>
                <c:pt idx="818">
                  <c:v>13.867599999999999</c:v>
                </c:pt>
                <c:pt idx="819">
                  <c:v>12.5724</c:v>
                </c:pt>
                <c:pt idx="820">
                  <c:v>13.123200000000001</c:v>
                </c:pt>
                <c:pt idx="821">
                  <c:v>13.4071</c:v>
                </c:pt>
                <c:pt idx="822">
                  <c:v>14.529</c:v>
                </c:pt>
                <c:pt idx="823">
                  <c:v>14.853300000000001</c:v>
                </c:pt>
                <c:pt idx="824">
                  <c:v>13.044700000000001</c:v>
                </c:pt>
                <c:pt idx="825">
                  <c:v>12.759399999999999</c:v>
                </c:pt>
                <c:pt idx="826">
                  <c:v>12.5581</c:v>
                </c:pt>
                <c:pt idx="827">
                  <c:v>12.640499999999999</c:v>
                </c:pt>
                <c:pt idx="828">
                  <c:v>12.7517</c:v>
                </c:pt>
                <c:pt idx="829">
                  <c:v>11.864000000000001</c:v>
                </c:pt>
                <c:pt idx="830">
                  <c:v>12.161</c:v>
                </c:pt>
                <c:pt idx="831">
                  <c:v>11.9932</c:v>
                </c:pt>
                <c:pt idx="832">
                  <c:v>11.180099999999999</c:v>
                </c:pt>
                <c:pt idx="833">
                  <c:v>11.256</c:v>
                </c:pt>
                <c:pt idx="834">
                  <c:v>10.3414</c:v>
                </c:pt>
                <c:pt idx="835">
                  <c:v>10.6861</c:v>
                </c:pt>
                <c:pt idx="836">
                  <c:v>11.1564</c:v>
                </c:pt>
                <c:pt idx="837">
                  <c:v>11.4724</c:v>
                </c:pt>
                <c:pt idx="838">
                  <c:v>10.1737</c:v>
                </c:pt>
                <c:pt idx="839">
                  <c:v>10.907400000000001</c:v>
                </c:pt>
                <c:pt idx="840">
                  <c:v>10.3025</c:v>
                </c:pt>
                <c:pt idx="841">
                  <c:v>11.839399999999999</c:v>
                </c:pt>
                <c:pt idx="842">
                  <c:v>13.179399999999999</c:v>
                </c:pt>
                <c:pt idx="843">
                  <c:v>13.396699999999999</c:v>
                </c:pt>
                <c:pt idx="844">
                  <c:v>13.5822</c:v>
                </c:pt>
                <c:pt idx="845">
                  <c:v>13.4686</c:v>
                </c:pt>
                <c:pt idx="846">
                  <c:v>14.3485</c:v>
                </c:pt>
                <c:pt idx="847">
                  <c:v>14.7506</c:v>
                </c:pt>
                <c:pt idx="848">
                  <c:v>14.9038</c:v>
                </c:pt>
                <c:pt idx="849">
                  <c:v>14.757999999999999</c:v>
                </c:pt>
                <c:pt idx="850">
                  <c:v>13.8802</c:v>
                </c:pt>
                <c:pt idx="851">
                  <c:v>13.919499999999999</c:v>
                </c:pt>
                <c:pt idx="852">
                  <c:v>13.8452</c:v>
                </c:pt>
                <c:pt idx="853">
                  <c:v>13.4595</c:v>
                </c:pt>
                <c:pt idx="854">
                  <c:v>13.6061</c:v>
                </c:pt>
                <c:pt idx="855">
                  <c:v>13.9353</c:v>
                </c:pt>
                <c:pt idx="856">
                  <c:v>14.4758</c:v>
                </c:pt>
                <c:pt idx="857">
                  <c:v>14.918100000000001</c:v>
                </c:pt>
                <c:pt idx="858">
                  <c:v>14.9468</c:v>
                </c:pt>
                <c:pt idx="859">
                  <c:v>15.292400000000001</c:v>
                </c:pt>
                <c:pt idx="860">
                  <c:v>14.830399999999999</c:v>
                </c:pt>
                <c:pt idx="861">
                  <c:v>15.394600000000001</c:v>
                </c:pt>
                <c:pt idx="862">
                  <c:v>14.8012</c:v>
                </c:pt>
                <c:pt idx="863">
                  <c:v>14.968</c:v>
                </c:pt>
                <c:pt idx="864">
                  <c:v>14.7568</c:v>
                </c:pt>
                <c:pt idx="865">
                  <c:v>14.6136</c:v>
                </c:pt>
                <c:pt idx="866">
                  <c:v>13.8523</c:v>
                </c:pt>
                <c:pt idx="867">
                  <c:v>14.223000000000001</c:v>
                </c:pt>
                <c:pt idx="868">
                  <c:v>13.6494</c:v>
                </c:pt>
                <c:pt idx="869">
                  <c:v>16.211500000000001</c:v>
                </c:pt>
                <c:pt idx="870">
                  <c:v>15.7437</c:v>
                </c:pt>
                <c:pt idx="871">
                  <c:v>15.7036</c:v>
                </c:pt>
                <c:pt idx="872">
                  <c:v>15.7249</c:v>
                </c:pt>
                <c:pt idx="873">
                  <c:v>15.6945</c:v>
                </c:pt>
                <c:pt idx="874">
                  <c:v>15.665699999999999</c:v>
                </c:pt>
                <c:pt idx="875">
                  <c:v>15.5418</c:v>
                </c:pt>
                <c:pt idx="876">
                  <c:v>16.259699999999999</c:v>
                </c:pt>
                <c:pt idx="877">
                  <c:v>15.629200000000001</c:v>
                </c:pt>
                <c:pt idx="878">
                  <c:v>15.7341</c:v>
                </c:pt>
                <c:pt idx="879">
                  <c:v>16.144500000000001</c:v>
                </c:pt>
                <c:pt idx="880">
                  <c:v>16.666499999999999</c:v>
                </c:pt>
                <c:pt idx="881">
                  <c:v>18.165700000000001</c:v>
                </c:pt>
                <c:pt idx="882">
                  <c:v>18.329699999999999</c:v>
                </c:pt>
                <c:pt idx="883">
                  <c:v>18.032299999999999</c:v>
                </c:pt>
                <c:pt idx="884">
                  <c:v>18.168399999999998</c:v>
                </c:pt>
                <c:pt idx="885">
                  <c:v>17.6844</c:v>
                </c:pt>
                <c:pt idx="886">
                  <c:v>17.3752</c:v>
                </c:pt>
                <c:pt idx="887">
                  <c:v>17.759899999999998</c:v>
                </c:pt>
                <c:pt idx="888">
                  <c:v>17.380099999999999</c:v>
                </c:pt>
                <c:pt idx="889">
                  <c:v>19.086200000000002</c:v>
                </c:pt>
                <c:pt idx="890">
                  <c:v>18.7638</c:v>
                </c:pt>
                <c:pt idx="891">
                  <c:v>18.351800000000001</c:v>
                </c:pt>
                <c:pt idx="892">
                  <c:v>18.858499999999999</c:v>
                </c:pt>
                <c:pt idx="893">
                  <c:v>18.662400000000002</c:v>
                </c:pt>
                <c:pt idx="894">
                  <c:v>18.374300000000002</c:v>
                </c:pt>
                <c:pt idx="895">
                  <c:v>18.332100000000001</c:v>
                </c:pt>
                <c:pt idx="896">
                  <c:v>17.892299999999999</c:v>
                </c:pt>
                <c:pt idx="897">
                  <c:v>17.848099999999999</c:v>
                </c:pt>
                <c:pt idx="898">
                  <c:v>18.050799999999999</c:v>
                </c:pt>
                <c:pt idx="899">
                  <c:v>17.815799999999999</c:v>
                </c:pt>
                <c:pt idx="900">
                  <c:v>17.257000000000001</c:v>
                </c:pt>
                <c:pt idx="901">
                  <c:v>17.650200000000002</c:v>
                </c:pt>
                <c:pt idx="902">
                  <c:v>17.732500000000002</c:v>
                </c:pt>
                <c:pt idx="903">
                  <c:v>18.023099999999999</c:v>
                </c:pt>
                <c:pt idx="904">
                  <c:v>18.848400000000002</c:v>
                </c:pt>
                <c:pt idx="905">
                  <c:v>18.682700000000001</c:v>
                </c:pt>
                <c:pt idx="906">
                  <c:v>18.316199999999998</c:v>
                </c:pt>
                <c:pt idx="907">
                  <c:v>17.962399999999999</c:v>
                </c:pt>
                <c:pt idx="908">
                  <c:v>17.904199999999999</c:v>
                </c:pt>
                <c:pt idx="909">
                  <c:v>18.1709</c:v>
                </c:pt>
                <c:pt idx="910">
                  <c:v>17.766400000000001</c:v>
                </c:pt>
                <c:pt idx="911">
                  <c:v>17.948699999999999</c:v>
                </c:pt>
                <c:pt idx="912">
                  <c:v>17.699000000000002</c:v>
                </c:pt>
                <c:pt idx="913">
                  <c:v>17.934699999999999</c:v>
                </c:pt>
                <c:pt idx="914">
                  <c:v>17.8431</c:v>
                </c:pt>
                <c:pt idx="915">
                  <c:v>17.640799999999999</c:v>
                </c:pt>
                <c:pt idx="916">
                  <c:v>17.438400000000001</c:v>
                </c:pt>
                <c:pt idx="917">
                  <c:v>17.002500000000001</c:v>
                </c:pt>
                <c:pt idx="918">
                  <c:v>16.777999999999999</c:v>
                </c:pt>
                <c:pt idx="919">
                  <c:v>16.558900000000001</c:v>
                </c:pt>
                <c:pt idx="920">
                  <c:v>16.235399999999998</c:v>
                </c:pt>
                <c:pt idx="921">
                  <c:v>16.339500000000001</c:v>
                </c:pt>
                <c:pt idx="922">
                  <c:v>15.9709</c:v>
                </c:pt>
                <c:pt idx="923">
                  <c:v>15.925599999999999</c:v>
                </c:pt>
                <c:pt idx="924">
                  <c:v>15.8073</c:v>
                </c:pt>
                <c:pt idx="925">
                  <c:v>16.678999999999998</c:v>
                </c:pt>
                <c:pt idx="926">
                  <c:v>18.873899999999999</c:v>
                </c:pt>
                <c:pt idx="927">
                  <c:v>18.805099999999999</c:v>
                </c:pt>
                <c:pt idx="928">
                  <c:v>18.964700000000001</c:v>
                </c:pt>
                <c:pt idx="929">
                  <c:v>18.712</c:v>
                </c:pt>
                <c:pt idx="930">
                  <c:v>18.5593</c:v>
                </c:pt>
                <c:pt idx="931">
                  <c:v>19.223400000000002</c:v>
                </c:pt>
                <c:pt idx="932">
                  <c:v>18.6799</c:v>
                </c:pt>
                <c:pt idx="933">
                  <c:v>18.380299999999998</c:v>
                </c:pt>
                <c:pt idx="934">
                  <c:v>18.264199999999999</c:v>
                </c:pt>
                <c:pt idx="935">
                  <c:v>18.743099999999998</c:v>
                </c:pt>
                <c:pt idx="936">
                  <c:v>18.532499999999999</c:v>
                </c:pt>
                <c:pt idx="937">
                  <c:v>18.489899999999999</c:v>
                </c:pt>
                <c:pt idx="938">
                  <c:v>18.9177</c:v>
                </c:pt>
                <c:pt idx="939">
                  <c:v>18.824300000000001</c:v>
                </c:pt>
                <c:pt idx="940">
                  <c:v>18.363900000000001</c:v>
                </c:pt>
                <c:pt idx="941">
                  <c:v>17.927600000000002</c:v>
                </c:pt>
                <c:pt idx="942">
                  <c:v>18.004200000000001</c:v>
                </c:pt>
                <c:pt idx="943">
                  <c:v>18.207000000000001</c:v>
                </c:pt>
                <c:pt idx="944">
                  <c:v>18.4787</c:v>
                </c:pt>
                <c:pt idx="945">
                  <c:v>17.939900000000002</c:v>
                </c:pt>
                <c:pt idx="946">
                  <c:v>17.6935</c:v>
                </c:pt>
                <c:pt idx="947">
                  <c:v>17.303100000000001</c:v>
                </c:pt>
                <c:pt idx="948">
                  <c:v>17.647200000000002</c:v>
                </c:pt>
                <c:pt idx="949">
                  <c:v>17.179600000000001</c:v>
                </c:pt>
                <c:pt idx="950">
                  <c:v>17.336600000000001</c:v>
                </c:pt>
                <c:pt idx="951">
                  <c:v>16.945599999999999</c:v>
                </c:pt>
                <c:pt idx="952">
                  <c:v>17.072600000000001</c:v>
                </c:pt>
                <c:pt idx="953">
                  <c:v>15.9231</c:v>
                </c:pt>
                <c:pt idx="954">
                  <c:v>15.7286</c:v>
                </c:pt>
                <c:pt idx="955">
                  <c:v>15.7933</c:v>
                </c:pt>
                <c:pt idx="956">
                  <c:v>15.0596</c:v>
                </c:pt>
                <c:pt idx="957">
                  <c:v>14.813499999999999</c:v>
                </c:pt>
                <c:pt idx="958">
                  <c:v>15.370799999999999</c:v>
                </c:pt>
                <c:pt idx="959">
                  <c:v>15.627700000000001</c:v>
                </c:pt>
                <c:pt idx="960">
                  <c:v>15.443300000000001</c:v>
                </c:pt>
                <c:pt idx="961">
                  <c:v>15.702500000000001</c:v>
                </c:pt>
                <c:pt idx="962">
                  <c:v>15.763199999999999</c:v>
                </c:pt>
                <c:pt idx="963">
                  <c:v>16.509499999999999</c:v>
                </c:pt>
                <c:pt idx="964">
                  <c:v>16.5412</c:v>
                </c:pt>
                <c:pt idx="965">
                  <c:v>16.3721</c:v>
                </c:pt>
                <c:pt idx="966">
                  <c:v>16.744299999999999</c:v>
                </c:pt>
                <c:pt idx="967">
                  <c:v>17.433700000000002</c:v>
                </c:pt>
                <c:pt idx="968">
                  <c:v>17.194700000000001</c:v>
                </c:pt>
                <c:pt idx="969">
                  <c:v>17.3794</c:v>
                </c:pt>
                <c:pt idx="970">
                  <c:v>17.349900000000002</c:v>
                </c:pt>
                <c:pt idx="971">
                  <c:v>17.465</c:v>
                </c:pt>
                <c:pt idx="972">
                  <c:v>17.370799999999999</c:v>
                </c:pt>
                <c:pt idx="973">
                  <c:v>17.2331</c:v>
                </c:pt>
                <c:pt idx="974">
                  <c:v>17.4114</c:v>
                </c:pt>
                <c:pt idx="975">
                  <c:v>17.1279</c:v>
                </c:pt>
                <c:pt idx="976">
                  <c:v>17.3979</c:v>
                </c:pt>
                <c:pt idx="977">
                  <c:v>17.111000000000001</c:v>
                </c:pt>
                <c:pt idx="978">
                  <c:v>17.272300000000001</c:v>
                </c:pt>
                <c:pt idx="979">
                  <c:v>19.669899999999998</c:v>
                </c:pt>
                <c:pt idx="980">
                  <c:v>19.424600000000002</c:v>
                </c:pt>
                <c:pt idx="981">
                  <c:v>19.658999999999999</c:v>
                </c:pt>
                <c:pt idx="982">
                  <c:v>19.356100000000001</c:v>
                </c:pt>
                <c:pt idx="983">
                  <c:v>19.9605</c:v>
                </c:pt>
                <c:pt idx="984">
                  <c:v>19.9849</c:v>
                </c:pt>
                <c:pt idx="985">
                  <c:v>18.9392</c:v>
                </c:pt>
                <c:pt idx="986">
                  <c:v>19.397099999999998</c:v>
                </c:pt>
                <c:pt idx="987">
                  <c:v>19.541699999999999</c:v>
                </c:pt>
                <c:pt idx="988">
                  <c:v>19.681000000000001</c:v>
                </c:pt>
                <c:pt idx="989">
                  <c:v>19.872800000000002</c:v>
                </c:pt>
                <c:pt idx="990">
                  <c:v>19.700299999999999</c:v>
                </c:pt>
                <c:pt idx="991">
                  <c:v>19.257999999999999</c:v>
                </c:pt>
                <c:pt idx="992">
                  <c:v>18.889299999999999</c:v>
                </c:pt>
                <c:pt idx="993">
                  <c:v>18.600899999999999</c:v>
                </c:pt>
                <c:pt idx="994">
                  <c:v>18.031300000000002</c:v>
                </c:pt>
                <c:pt idx="995">
                  <c:v>17.9711</c:v>
                </c:pt>
                <c:pt idx="996">
                  <c:v>18.088100000000001</c:v>
                </c:pt>
                <c:pt idx="997">
                  <c:v>18.3218</c:v>
                </c:pt>
                <c:pt idx="998">
                  <c:v>18.881499999999999</c:v>
                </c:pt>
                <c:pt idx="999">
                  <c:v>18.511199999999999</c:v>
                </c:pt>
                <c:pt idx="1000">
                  <c:v>18.799700000000001</c:v>
                </c:pt>
                <c:pt idx="1001">
                  <c:v>18.933800000000002</c:v>
                </c:pt>
                <c:pt idx="1002">
                  <c:v>18.674099999999999</c:v>
                </c:pt>
                <c:pt idx="1003">
                  <c:v>18.482399999999998</c:v>
                </c:pt>
                <c:pt idx="1004">
                  <c:v>18.4024</c:v>
                </c:pt>
                <c:pt idx="1005">
                  <c:v>18.567799999999998</c:v>
                </c:pt>
                <c:pt idx="1006">
                  <c:v>18.7485</c:v>
                </c:pt>
                <c:pt idx="1007">
                  <c:v>19.101900000000001</c:v>
                </c:pt>
                <c:pt idx="1008">
                  <c:v>19.395499999999998</c:v>
                </c:pt>
                <c:pt idx="1009">
                  <c:v>19.481100000000001</c:v>
                </c:pt>
                <c:pt idx="1010">
                  <c:v>19.287700000000001</c:v>
                </c:pt>
                <c:pt idx="1011">
                  <c:v>18.8065</c:v>
                </c:pt>
                <c:pt idx="1012">
                  <c:v>18.813700000000001</c:v>
                </c:pt>
                <c:pt idx="1013">
                  <c:v>19.113199999999999</c:v>
                </c:pt>
                <c:pt idx="1014">
                  <c:v>19.0169</c:v>
                </c:pt>
                <c:pt idx="1015">
                  <c:v>19.223400000000002</c:v>
                </c:pt>
                <c:pt idx="1016">
                  <c:v>19.271599999999999</c:v>
                </c:pt>
                <c:pt idx="1017">
                  <c:v>19.0473</c:v>
                </c:pt>
                <c:pt idx="1018">
                  <c:v>18.434799999999999</c:v>
                </c:pt>
                <c:pt idx="1019">
                  <c:v>19.611999999999998</c:v>
                </c:pt>
                <c:pt idx="1020">
                  <c:v>19.6968</c:v>
                </c:pt>
                <c:pt idx="1021">
                  <c:v>19.7318</c:v>
                </c:pt>
                <c:pt idx="1022">
                  <c:v>19.449100000000001</c:v>
                </c:pt>
                <c:pt idx="1023">
                  <c:v>20.6553</c:v>
                </c:pt>
                <c:pt idx="1024">
                  <c:v>19.653500000000001</c:v>
                </c:pt>
                <c:pt idx="1025">
                  <c:v>19.318899999999999</c:v>
                </c:pt>
                <c:pt idx="1026">
                  <c:v>19.4299</c:v>
                </c:pt>
                <c:pt idx="1027">
                  <c:v>19.949100000000001</c:v>
                </c:pt>
                <c:pt idx="1028">
                  <c:v>20.2315</c:v>
                </c:pt>
                <c:pt idx="1029">
                  <c:v>20.247900000000001</c:v>
                </c:pt>
                <c:pt idx="1030">
                  <c:v>20.210100000000001</c:v>
                </c:pt>
                <c:pt idx="1031">
                  <c:v>20.322099999999999</c:v>
                </c:pt>
                <c:pt idx="1032">
                  <c:v>20.328099999999999</c:v>
                </c:pt>
                <c:pt idx="1033">
                  <c:v>19.9419</c:v>
                </c:pt>
                <c:pt idx="1034">
                  <c:v>19.782699999999998</c:v>
                </c:pt>
                <c:pt idx="1035">
                  <c:v>20.275600000000001</c:v>
                </c:pt>
                <c:pt idx="1036">
                  <c:v>21.9331</c:v>
                </c:pt>
                <c:pt idx="1037">
                  <c:v>22.671199999999999</c:v>
                </c:pt>
                <c:pt idx="1038">
                  <c:v>22.658200000000001</c:v>
                </c:pt>
                <c:pt idx="1039">
                  <c:v>22.3383</c:v>
                </c:pt>
                <c:pt idx="1040">
                  <c:v>22.391200000000001</c:v>
                </c:pt>
                <c:pt idx="1041">
                  <c:v>22.762699999999999</c:v>
                </c:pt>
                <c:pt idx="1042">
                  <c:v>22.1738</c:v>
                </c:pt>
                <c:pt idx="1043">
                  <c:v>22.065799999999999</c:v>
                </c:pt>
                <c:pt idx="1044">
                  <c:v>22.115400000000001</c:v>
                </c:pt>
                <c:pt idx="1045">
                  <c:v>21.6374</c:v>
                </c:pt>
                <c:pt idx="1046">
                  <c:v>20.971</c:v>
                </c:pt>
                <c:pt idx="1047">
                  <c:v>20.241800000000001</c:v>
                </c:pt>
                <c:pt idx="1048">
                  <c:v>19.735399999999998</c:v>
                </c:pt>
                <c:pt idx="1049">
                  <c:v>19.8492</c:v>
                </c:pt>
                <c:pt idx="1050">
                  <c:v>20.068999999999999</c:v>
                </c:pt>
                <c:pt idx="1051">
                  <c:v>19.299900000000001</c:v>
                </c:pt>
                <c:pt idx="1052">
                  <c:v>19.566500000000001</c:v>
                </c:pt>
                <c:pt idx="1053">
                  <c:v>19.584599999999998</c:v>
                </c:pt>
                <c:pt idx="1054">
                  <c:v>18.8124</c:v>
                </c:pt>
                <c:pt idx="1055">
                  <c:v>18.7896</c:v>
                </c:pt>
                <c:pt idx="1056">
                  <c:v>18.5198</c:v>
                </c:pt>
                <c:pt idx="1057">
                  <c:v>18.113</c:v>
                </c:pt>
                <c:pt idx="1058">
                  <c:v>18.3901</c:v>
                </c:pt>
                <c:pt idx="1059">
                  <c:v>19.384899999999998</c:v>
                </c:pt>
                <c:pt idx="1060">
                  <c:v>18.452400000000001</c:v>
                </c:pt>
                <c:pt idx="1061">
                  <c:v>18.494900000000001</c:v>
                </c:pt>
                <c:pt idx="1062">
                  <c:v>19.393999999999998</c:v>
                </c:pt>
                <c:pt idx="1063">
                  <c:v>19.907699999999998</c:v>
                </c:pt>
                <c:pt idx="1064">
                  <c:v>20.262</c:v>
                </c:pt>
                <c:pt idx="1065">
                  <c:v>19.907900000000001</c:v>
                </c:pt>
                <c:pt idx="1066">
                  <c:v>23.441099999999999</c:v>
                </c:pt>
                <c:pt idx="1067">
                  <c:v>22.869900000000001</c:v>
                </c:pt>
                <c:pt idx="1068">
                  <c:v>23.0808</c:v>
                </c:pt>
                <c:pt idx="1069">
                  <c:v>22.398199999999999</c:v>
                </c:pt>
                <c:pt idx="1070">
                  <c:v>22.3309</c:v>
                </c:pt>
                <c:pt idx="1071">
                  <c:v>22.521799999999999</c:v>
                </c:pt>
                <c:pt idx="1072">
                  <c:v>22.17</c:v>
                </c:pt>
                <c:pt idx="1073">
                  <c:v>23.845400000000001</c:v>
                </c:pt>
                <c:pt idx="1074">
                  <c:v>23.7591</c:v>
                </c:pt>
                <c:pt idx="1075">
                  <c:v>24.5276</c:v>
                </c:pt>
                <c:pt idx="1076">
                  <c:v>24.757899999999999</c:v>
                </c:pt>
                <c:pt idx="1077">
                  <c:v>23.8294</c:v>
                </c:pt>
                <c:pt idx="1078">
                  <c:v>23.4483</c:v>
                </c:pt>
                <c:pt idx="1079">
                  <c:v>24.114899999999999</c:v>
                </c:pt>
                <c:pt idx="1080">
                  <c:v>24.742699999999999</c:v>
                </c:pt>
                <c:pt idx="1081">
                  <c:v>24.699000000000002</c:v>
                </c:pt>
                <c:pt idx="1082">
                  <c:v>24.9483</c:v>
                </c:pt>
                <c:pt idx="1083">
                  <c:v>25.366299999999999</c:v>
                </c:pt>
                <c:pt idx="1084">
                  <c:v>25.607800000000001</c:v>
                </c:pt>
                <c:pt idx="1085">
                  <c:v>25.815100000000001</c:v>
                </c:pt>
                <c:pt idx="1086">
                  <c:v>26.674700000000001</c:v>
                </c:pt>
                <c:pt idx="1087">
                  <c:v>27.4255</c:v>
                </c:pt>
                <c:pt idx="1088">
                  <c:v>26.881699999999999</c:v>
                </c:pt>
                <c:pt idx="1089">
                  <c:v>25.974399999999999</c:v>
                </c:pt>
                <c:pt idx="1090">
                  <c:v>25.653700000000001</c:v>
                </c:pt>
                <c:pt idx="1091">
                  <c:v>25.427299999999999</c:v>
                </c:pt>
                <c:pt idx="1092">
                  <c:v>25.4573</c:v>
                </c:pt>
                <c:pt idx="1093">
                  <c:v>25.349299999999999</c:v>
                </c:pt>
                <c:pt idx="1094">
                  <c:v>25.726199999999999</c:v>
                </c:pt>
                <c:pt idx="1095">
                  <c:v>25.0473</c:v>
                </c:pt>
                <c:pt idx="1096">
                  <c:v>25.761600000000001</c:v>
                </c:pt>
                <c:pt idx="1097">
                  <c:v>26.3703</c:v>
                </c:pt>
                <c:pt idx="1098">
                  <c:v>26.001100000000001</c:v>
                </c:pt>
                <c:pt idx="1099">
                  <c:v>25.21</c:v>
                </c:pt>
                <c:pt idx="1100">
                  <c:v>26.0318</c:v>
                </c:pt>
                <c:pt idx="1101">
                  <c:v>26.342400000000001</c:v>
                </c:pt>
                <c:pt idx="1102">
                  <c:v>25.944600000000001</c:v>
                </c:pt>
                <c:pt idx="1103">
                  <c:v>24.8645</c:v>
                </c:pt>
                <c:pt idx="1104">
                  <c:v>26.317699999999999</c:v>
                </c:pt>
                <c:pt idx="1105">
                  <c:v>25.558800000000002</c:v>
                </c:pt>
                <c:pt idx="1106">
                  <c:v>25.709199999999999</c:v>
                </c:pt>
                <c:pt idx="1107">
                  <c:v>24.954699999999999</c:v>
                </c:pt>
                <c:pt idx="1108">
                  <c:v>24.573399999999999</c:v>
                </c:pt>
                <c:pt idx="1109">
                  <c:v>23.206700000000001</c:v>
                </c:pt>
                <c:pt idx="1110">
                  <c:v>22.555</c:v>
                </c:pt>
                <c:pt idx="1111">
                  <c:v>23.4666</c:v>
                </c:pt>
                <c:pt idx="1112">
                  <c:v>23.764500000000002</c:v>
                </c:pt>
                <c:pt idx="1113">
                  <c:v>23.5318</c:v>
                </c:pt>
                <c:pt idx="1114">
                  <c:v>24.137799999999999</c:v>
                </c:pt>
                <c:pt idx="1115">
                  <c:v>23.2606</c:v>
                </c:pt>
                <c:pt idx="1116">
                  <c:v>22.819700000000001</c:v>
                </c:pt>
                <c:pt idx="1117">
                  <c:v>23.3415</c:v>
                </c:pt>
                <c:pt idx="1118">
                  <c:v>22.580200000000001</c:v>
                </c:pt>
                <c:pt idx="1119">
                  <c:v>22.5337</c:v>
                </c:pt>
                <c:pt idx="1120">
                  <c:v>22.190300000000001</c:v>
                </c:pt>
                <c:pt idx="1121">
                  <c:v>21.2182</c:v>
                </c:pt>
                <c:pt idx="1122">
                  <c:v>22.0276</c:v>
                </c:pt>
                <c:pt idx="1123">
                  <c:v>21.811599999999999</c:v>
                </c:pt>
                <c:pt idx="1124">
                  <c:v>21.513500000000001</c:v>
                </c:pt>
                <c:pt idx="1125">
                  <c:v>21.0366</c:v>
                </c:pt>
                <c:pt idx="1126">
                  <c:v>21.091100000000001</c:v>
                </c:pt>
                <c:pt idx="1127">
                  <c:v>19.7288</c:v>
                </c:pt>
                <c:pt idx="1128">
                  <c:v>20.320499999999999</c:v>
                </c:pt>
                <c:pt idx="1129">
                  <c:v>19.960100000000001</c:v>
                </c:pt>
                <c:pt idx="1130">
                  <c:v>21.072299999999998</c:v>
                </c:pt>
                <c:pt idx="1131">
                  <c:v>19.82</c:v>
                </c:pt>
                <c:pt idx="1132">
                  <c:v>23.188300000000002</c:v>
                </c:pt>
                <c:pt idx="1133">
                  <c:v>23.794</c:v>
                </c:pt>
                <c:pt idx="1134">
                  <c:v>24.385400000000001</c:v>
                </c:pt>
                <c:pt idx="1135">
                  <c:v>23.5488</c:v>
                </c:pt>
                <c:pt idx="1136">
                  <c:v>22.531400000000001</c:v>
                </c:pt>
                <c:pt idx="1137">
                  <c:v>23.321300000000001</c:v>
                </c:pt>
                <c:pt idx="1138">
                  <c:v>23.992899999999999</c:v>
                </c:pt>
                <c:pt idx="1139">
                  <c:v>24.58</c:v>
                </c:pt>
                <c:pt idx="1140">
                  <c:v>26.7532</c:v>
                </c:pt>
                <c:pt idx="1141">
                  <c:v>25.186699999999998</c:v>
                </c:pt>
                <c:pt idx="1142">
                  <c:v>24.344100000000001</c:v>
                </c:pt>
                <c:pt idx="1143">
                  <c:v>24.884599999999999</c:v>
                </c:pt>
                <c:pt idx="1144">
                  <c:v>24.911100000000001</c:v>
                </c:pt>
                <c:pt idx="1145">
                  <c:v>26.263500000000001</c:v>
                </c:pt>
                <c:pt idx="1146">
                  <c:v>27.871600000000001</c:v>
                </c:pt>
                <c:pt idx="1147">
                  <c:v>27.4635</c:v>
                </c:pt>
                <c:pt idx="1148">
                  <c:v>26.069299999999998</c:v>
                </c:pt>
                <c:pt idx="1149">
                  <c:v>24.783799999999999</c:v>
                </c:pt>
                <c:pt idx="1150">
                  <c:v>24.499400000000001</c:v>
                </c:pt>
                <c:pt idx="1151">
                  <c:v>23.549399999999999</c:v>
                </c:pt>
                <c:pt idx="1152">
                  <c:v>22.375299999999999</c:v>
                </c:pt>
                <c:pt idx="1153">
                  <c:v>20.4041</c:v>
                </c:pt>
                <c:pt idx="1154">
                  <c:v>18.388300000000001</c:v>
                </c:pt>
                <c:pt idx="1155">
                  <c:v>19.241900000000001</c:v>
                </c:pt>
                <c:pt idx="1156">
                  <c:v>19.837299999999999</c:v>
                </c:pt>
                <c:pt idx="1157">
                  <c:v>20.999300000000002</c:v>
                </c:pt>
                <c:pt idx="1158">
                  <c:v>20.9818</c:v>
                </c:pt>
                <c:pt idx="1159">
                  <c:v>21.341999999999999</c:v>
                </c:pt>
                <c:pt idx="1160">
                  <c:v>22.732500000000002</c:v>
                </c:pt>
                <c:pt idx="1161">
                  <c:v>22.3962</c:v>
                </c:pt>
                <c:pt idx="1162">
                  <c:v>20.772600000000001</c:v>
                </c:pt>
                <c:pt idx="1163">
                  <c:v>19.4358</c:v>
                </c:pt>
                <c:pt idx="1164">
                  <c:v>19.3432</c:v>
                </c:pt>
                <c:pt idx="1165">
                  <c:v>21.0764</c:v>
                </c:pt>
                <c:pt idx="1166">
                  <c:v>21.0015</c:v>
                </c:pt>
                <c:pt idx="1167">
                  <c:v>21.957000000000001</c:v>
                </c:pt>
                <c:pt idx="1168">
                  <c:v>21.4602</c:v>
                </c:pt>
                <c:pt idx="1169">
                  <c:v>20.805599999999998</c:v>
                </c:pt>
                <c:pt idx="1170">
                  <c:v>22.3674</c:v>
                </c:pt>
                <c:pt idx="1171">
                  <c:v>22.530899999999999</c:v>
                </c:pt>
                <c:pt idx="1172">
                  <c:v>23.1449</c:v>
                </c:pt>
                <c:pt idx="1173">
                  <c:v>24.023199999999999</c:v>
                </c:pt>
                <c:pt idx="1174">
                  <c:v>25.4148</c:v>
                </c:pt>
                <c:pt idx="1175">
                  <c:v>22.793199999999999</c:v>
                </c:pt>
                <c:pt idx="1176">
                  <c:v>21.918399999999998</c:v>
                </c:pt>
                <c:pt idx="1177">
                  <c:v>23.7285</c:v>
                </c:pt>
                <c:pt idx="1178">
                  <c:v>25.875699999999998</c:v>
                </c:pt>
                <c:pt idx="1179">
                  <c:v>24.763100000000001</c:v>
                </c:pt>
                <c:pt idx="1180">
                  <c:v>25.328299999999999</c:v>
                </c:pt>
                <c:pt idx="1181">
                  <c:v>26.646000000000001</c:v>
                </c:pt>
                <c:pt idx="1182">
                  <c:v>26.552499999999998</c:v>
                </c:pt>
                <c:pt idx="1183">
                  <c:v>26.832799999999999</c:v>
                </c:pt>
                <c:pt idx="1184">
                  <c:v>37.376300000000001</c:v>
                </c:pt>
                <c:pt idx="1185">
                  <c:v>34.929200000000002</c:v>
                </c:pt>
                <c:pt idx="1186">
                  <c:v>33.0319</c:v>
                </c:pt>
                <c:pt idx="1187">
                  <c:v>35.374200000000002</c:v>
                </c:pt>
                <c:pt idx="1188">
                  <c:v>35.936799999999998</c:v>
                </c:pt>
                <c:pt idx="1189">
                  <c:v>38.826599999999999</c:v>
                </c:pt>
                <c:pt idx="1190">
                  <c:v>39.326999999999998</c:v>
                </c:pt>
                <c:pt idx="1191">
                  <c:v>39.463799999999999</c:v>
                </c:pt>
                <c:pt idx="1192">
                  <c:v>41.375300000000003</c:v>
                </c:pt>
                <c:pt idx="1193">
                  <c:v>42.3095</c:v>
                </c:pt>
                <c:pt idx="1194">
                  <c:v>39.856299999999997</c:v>
                </c:pt>
                <c:pt idx="1195">
                  <c:v>39.515999999999998</c:v>
                </c:pt>
                <c:pt idx="1196">
                  <c:v>40.179699999999997</c:v>
                </c:pt>
                <c:pt idx="1197">
                  <c:v>41.2196</c:v>
                </c:pt>
                <c:pt idx="1198">
                  <c:v>39.545900000000003</c:v>
                </c:pt>
                <c:pt idx="1199">
                  <c:v>38.568100000000001</c:v>
                </c:pt>
                <c:pt idx="1200">
                  <c:v>38.896700000000003</c:v>
                </c:pt>
                <c:pt idx="1201">
                  <c:v>36.886200000000002</c:v>
                </c:pt>
                <c:pt idx="1202">
                  <c:v>34.878799999999998</c:v>
                </c:pt>
                <c:pt idx="1203">
                  <c:v>34.808399999999999</c:v>
                </c:pt>
                <c:pt idx="1204">
                  <c:v>32.457299999999996</c:v>
                </c:pt>
                <c:pt idx="1205">
                  <c:v>31.476700000000001</c:v>
                </c:pt>
                <c:pt idx="1206">
                  <c:v>29.101700000000001</c:v>
                </c:pt>
                <c:pt idx="1207">
                  <c:v>25.479900000000001</c:v>
                </c:pt>
                <c:pt idx="1208">
                  <c:v>24.0489</c:v>
                </c:pt>
                <c:pt idx="1209">
                  <c:v>27.443300000000001</c:v>
                </c:pt>
                <c:pt idx="1210">
                  <c:v>26.7804</c:v>
                </c:pt>
                <c:pt idx="1211">
                  <c:v>28.910699999999999</c:v>
                </c:pt>
                <c:pt idx="1212">
                  <c:v>31.571100000000001</c:v>
                </c:pt>
                <c:pt idx="1213">
                  <c:v>30.322500000000002</c:v>
                </c:pt>
                <c:pt idx="1214">
                  <c:v>31.2334</c:v>
                </c:pt>
                <c:pt idx="1215">
                  <c:v>32.2654</c:v>
                </c:pt>
                <c:pt idx="1216">
                  <c:v>31.511700000000001</c:v>
                </c:pt>
                <c:pt idx="1217">
                  <c:v>31.300899999999999</c:v>
                </c:pt>
                <c:pt idx="1218">
                  <c:v>31.438600000000001</c:v>
                </c:pt>
                <c:pt idx="1219">
                  <c:v>29.080100000000002</c:v>
                </c:pt>
                <c:pt idx="1220">
                  <c:v>31.3154</c:v>
                </c:pt>
                <c:pt idx="1221">
                  <c:v>29.056999999999999</c:v>
                </c:pt>
                <c:pt idx="1222">
                  <c:v>28.253900000000002</c:v>
                </c:pt>
                <c:pt idx="1223">
                  <c:v>31.203600000000002</c:v>
                </c:pt>
                <c:pt idx="1224">
                  <c:v>29.507999999999999</c:v>
                </c:pt>
                <c:pt idx="1225">
                  <c:v>31.348500000000001</c:v>
                </c:pt>
                <c:pt idx="1226">
                  <c:v>30.480499999999999</c:v>
                </c:pt>
                <c:pt idx="1227">
                  <c:v>29.293500000000002</c:v>
                </c:pt>
                <c:pt idx="1228">
                  <c:v>30.328499999999998</c:v>
                </c:pt>
                <c:pt idx="1229">
                  <c:v>28.577500000000001</c:v>
                </c:pt>
                <c:pt idx="1230">
                  <c:v>30.057200000000002</c:v>
                </c:pt>
                <c:pt idx="1231">
                  <c:v>32.555500000000002</c:v>
                </c:pt>
                <c:pt idx="1232">
                  <c:v>28.186699999999998</c:v>
                </c:pt>
                <c:pt idx="1233">
                  <c:v>29.1633</c:v>
                </c:pt>
                <c:pt idx="1234">
                  <c:v>30.755299999999998</c:v>
                </c:pt>
                <c:pt idx="1235">
                  <c:v>28.520099999999999</c:v>
                </c:pt>
                <c:pt idx="1236">
                  <c:v>29.709399999999999</c:v>
                </c:pt>
                <c:pt idx="1237">
                  <c:v>28.622699999999998</c:v>
                </c:pt>
                <c:pt idx="1238">
                  <c:v>29.947500000000002</c:v>
                </c:pt>
                <c:pt idx="1239">
                  <c:v>32.256399999999999</c:v>
                </c:pt>
                <c:pt idx="1240">
                  <c:v>31.5944</c:v>
                </c:pt>
                <c:pt idx="1241">
                  <c:v>33.946100000000001</c:v>
                </c:pt>
                <c:pt idx="1242">
                  <c:v>35.350099999999998</c:v>
                </c:pt>
                <c:pt idx="1243">
                  <c:v>34.926600000000001</c:v>
                </c:pt>
                <c:pt idx="1244">
                  <c:v>30.2317</c:v>
                </c:pt>
                <c:pt idx="1245">
                  <c:v>28.265899999999998</c:v>
                </c:pt>
                <c:pt idx="1246">
                  <c:v>27.269600000000001</c:v>
                </c:pt>
                <c:pt idx="1247">
                  <c:v>28.889199999999999</c:v>
                </c:pt>
                <c:pt idx="1248">
                  <c:v>29.2378</c:v>
                </c:pt>
                <c:pt idx="1249">
                  <c:v>31.704499999999999</c:v>
                </c:pt>
                <c:pt idx="1250">
                  <c:v>29.0015</c:v>
                </c:pt>
                <c:pt idx="1251">
                  <c:v>32.463099999999997</c:v>
                </c:pt>
                <c:pt idx="1252">
                  <c:v>32.921700000000001</c:v>
                </c:pt>
                <c:pt idx="1253">
                  <c:v>31.167999999999999</c:v>
                </c:pt>
                <c:pt idx="1254">
                  <c:v>35.533499999999997</c:v>
                </c:pt>
                <c:pt idx="1255">
                  <c:v>33.949100000000001</c:v>
                </c:pt>
                <c:pt idx="1256">
                  <c:v>35.250300000000003</c:v>
                </c:pt>
                <c:pt idx="1257">
                  <c:v>35.533999999999999</c:v>
                </c:pt>
                <c:pt idx="1258">
                  <c:v>35.626600000000003</c:v>
                </c:pt>
                <c:pt idx="1259">
                  <c:v>37.540199999999999</c:v>
                </c:pt>
                <c:pt idx="1260">
                  <c:v>40.209800000000001</c:v>
                </c:pt>
                <c:pt idx="1261">
                  <c:v>40.1111</c:v>
                </c:pt>
                <c:pt idx="1262">
                  <c:v>42.189900000000002</c:v>
                </c:pt>
                <c:pt idx="1263">
                  <c:v>44.254199999999997</c:v>
                </c:pt>
                <c:pt idx="1264">
                  <c:v>42.566000000000003</c:v>
                </c:pt>
                <c:pt idx="1265">
                  <c:v>41.789499999999997</c:v>
                </c:pt>
                <c:pt idx="1266">
                  <c:v>40.716900000000003</c:v>
                </c:pt>
                <c:pt idx="1267">
                  <c:v>40.758400000000002</c:v>
                </c:pt>
                <c:pt idx="1268">
                  <c:v>39.342399999999998</c:v>
                </c:pt>
                <c:pt idx="1269">
                  <c:v>42.426600000000001</c:v>
                </c:pt>
                <c:pt idx="1270">
                  <c:v>43.982700000000001</c:v>
                </c:pt>
                <c:pt idx="1271">
                  <c:v>42.851500000000001</c:v>
                </c:pt>
                <c:pt idx="1272">
                  <c:v>42.866599999999998</c:v>
                </c:pt>
                <c:pt idx="1273">
                  <c:v>42.209800000000001</c:v>
                </c:pt>
                <c:pt idx="1274">
                  <c:v>42.456299999999999</c:v>
                </c:pt>
                <c:pt idx="1275">
                  <c:v>42.162999999999997</c:v>
                </c:pt>
                <c:pt idx="1276">
                  <c:v>41.227499999999999</c:v>
                </c:pt>
                <c:pt idx="1277">
                  <c:v>35.340400000000002</c:v>
                </c:pt>
                <c:pt idx="1278">
                  <c:v>36.671399999999998</c:v>
                </c:pt>
                <c:pt idx="1279">
                  <c:v>38.325099999999999</c:v>
                </c:pt>
                <c:pt idx="1280">
                  <c:v>41.315399999999997</c:v>
                </c:pt>
                <c:pt idx="1281">
                  <c:v>42.182899999999997</c:v>
                </c:pt>
                <c:pt idx="1282">
                  <c:v>40.6</c:v>
                </c:pt>
                <c:pt idx="1283">
                  <c:v>37.666200000000003</c:v>
                </c:pt>
                <c:pt idx="1284">
                  <c:v>47.802700000000002</c:v>
                </c:pt>
                <c:pt idx="1285">
                  <c:v>46.848700000000001</c:v>
                </c:pt>
                <c:pt idx="1286">
                  <c:v>50.084899999999998</c:v>
                </c:pt>
                <c:pt idx="1287">
                  <c:v>45.787700000000001</c:v>
                </c:pt>
                <c:pt idx="1288">
                  <c:v>57.312199999999997</c:v>
                </c:pt>
                <c:pt idx="1289">
                  <c:v>55.756999999999998</c:v>
                </c:pt>
                <c:pt idx="1290">
                  <c:v>52.899900000000002</c:v>
                </c:pt>
                <c:pt idx="1291">
                  <c:v>51.033999999999999</c:v>
                </c:pt>
                <c:pt idx="1292">
                  <c:v>52.0852</c:v>
                </c:pt>
                <c:pt idx="1293">
                  <c:v>51.588799999999999</c:v>
                </c:pt>
                <c:pt idx="1294">
                  <c:v>46.166600000000003</c:v>
                </c:pt>
                <c:pt idx="1295">
                  <c:v>50.908900000000003</c:v>
                </c:pt>
                <c:pt idx="1296">
                  <c:v>50.860900000000001</c:v>
                </c:pt>
                <c:pt idx="1297">
                  <c:v>48.700899999999997</c:v>
                </c:pt>
                <c:pt idx="1298">
                  <c:v>51.178100000000001</c:v>
                </c:pt>
                <c:pt idx="1299">
                  <c:v>49.771700000000003</c:v>
                </c:pt>
                <c:pt idx="1300">
                  <c:v>47.073799999999999</c:v>
                </c:pt>
                <c:pt idx="1301">
                  <c:v>43.537399999999998</c:v>
                </c:pt>
                <c:pt idx="1302">
                  <c:v>44.026800000000001</c:v>
                </c:pt>
                <c:pt idx="1303">
                  <c:v>42.160200000000003</c:v>
                </c:pt>
                <c:pt idx="1304">
                  <c:v>41.183399999999999</c:v>
                </c:pt>
                <c:pt idx="1305">
                  <c:v>39.510100000000001</c:v>
                </c:pt>
                <c:pt idx="1306">
                  <c:v>38.165999999999997</c:v>
                </c:pt>
                <c:pt idx="1307">
                  <c:v>37.416499999999999</c:v>
                </c:pt>
                <c:pt idx="1308">
                  <c:v>35.791200000000003</c:v>
                </c:pt>
                <c:pt idx="1309">
                  <c:v>35.9818</c:v>
                </c:pt>
                <c:pt idx="1310">
                  <c:v>38.603099999999998</c:v>
                </c:pt>
                <c:pt idx="1311">
                  <c:v>37.564900000000002</c:v>
                </c:pt>
                <c:pt idx="1312">
                  <c:v>37.959499999999998</c:v>
                </c:pt>
                <c:pt idx="1313">
                  <c:v>34.019399999999997</c:v>
                </c:pt>
                <c:pt idx="1314">
                  <c:v>34.452399999999997</c:v>
                </c:pt>
                <c:pt idx="1315">
                  <c:v>34.0486</c:v>
                </c:pt>
                <c:pt idx="1316">
                  <c:v>32.644599999999997</c:v>
                </c:pt>
                <c:pt idx="1317">
                  <c:v>30.8689</c:v>
                </c:pt>
                <c:pt idx="1318">
                  <c:v>31.0809</c:v>
                </c:pt>
                <c:pt idx="1319">
                  <c:v>30.443000000000001</c:v>
                </c:pt>
                <c:pt idx="1320">
                  <c:v>30.5166</c:v>
                </c:pt>
                <c:pt idx="1321">
                  <c:v>30.7333</c:v>
                </c:pt>
                <c:pt idx="1322">
                  <c:v>33.251899999999999</c:v>
                </c:pt>
                <c:pt idx="1323">
                  <c:v>32.327199999999998</c:v>
                </c:pt>
                <c:pt idx="1324">
                  <c:v>32.8932</c:v>
                </c:pt>
                <c:pt idx="1325">
                  <c:v>30.391999999999999</c:v>
                </c:pt>
                <c:pt idx="1326">
                  <c:v>37.029499999999999</c:v>
                </c:pt>
                <c:pt idx="1327">
                  <c:v>34.229700000000001</c:v>
                </c:pt>
                <c:pt idx="1328">
                  <c:v>35.098799999999997</c:v>
                </c:pt>
                <c:pt idx="1329">
                  <c:v>31.994</c:v>
                </c:pt>
                <c:pt idx="1330">
                  <c:v>35.624699999999997</c:v>
                </c:pt>
                <c:pt idx="1331">
                  <c:v>37.652000000000001</c:v>
                </c:pt>
                <c:pt idx="1332">
                  <c:v>33.270099999999999</c:v>
                </c:pt>
                <c:pt idx="1333">
                  <c:v>34.0167</c:v>
                </c:pt>
                <c:pt idx="1334">
                  <c:v>34.864800000000002</c:v>
                </c:pt>
                <c:pt idx="1335">
                  <c:v>32.991</c:v>
                </c:pt>
                <c:pt idx="1336">
                  <c:v>36.594200000000001</c:v>
                </c:pt>
                <c:pt idx="1337">
                  <c:v>34.903300000000002</c:v>
                </c:pt>
                <c:pt idx="1338">
                  <c:v>33.480400000000003</c:v>
                </c:pt>
                <c:pt idx="1339">
                  <c:v>33.231900000000003</c:v>
                </c:pt>
                <c:pt idx="1340">
                  <c:v>32.782800000000002</c:v>
                </c:pt>
                <c:pt idx="1341">
                  <c:v>32.598500000000001</c:v>
                </c:pt>
                <c:pt idx="1342">
                  <c:v>31.873899999999999</c:v>
                </c:pt>
                <c:pt idx="1343">
                  <c:v>36.758099999999999</c:v>
                </c:pt>
                <c:pt idx="1344">
                  <c:v>38.249499999999998</c:v>
                </c:pt>
                <c:pt idx="1345">
                  <c:v>38.596800000000002</c:v>
                </c:pt>
                <c:pt idx="1346">
                  <c:v>41.916899999999998</c:v>
                </c:pt>
                <c:pt idx="1347">
                  <c:v>38.328699999999998</c:v>
                </c:pt>
                <c:pt idx="1348">
                  <c:v>38.465800000000002</c:v>
                </c:pt>
                <c:pt idx="1349">
                  <c:v>38.726599999999998</c:v>
                </c:pt>
                <c:pt idx="1350">
                  <c:v>35.768599999999999</c:v>
                </c:pt>
                <c:pt idx="1351">
                  <c:v>36.315800000000003</c:v>
                </c:pt>
                <c:pt idx="1352">
                  <c:v>35.279800000000002</c:v>
                </c:pt>
                <c:pt idx="1353">
                  <c:v>34.331099999999999</c:v>
                </c:pt>
                <c:pt idx="1354">
                  <c:v>32.859299999999998</c:v>
                </c:pt>
                <c:pt idx="1355">
                  <c:v>32.686</c:v>
                </c:pt>
                <c:pt idx="1356">
                  <c:v>30.977</c:v>
                </c:pt>
                <c:pt idx="1357">
                  <c:v>29.835100000000001</c:v>
                </c:pt>
                <c:pt idx="1358">
                  <c:v>29.661100000000001</c:v>
                </c:pt>
                <c:pt idx="1359">
                  <c:v>28.592500000000001</c:v>
                </c:pt>
                <c:pt idx="1360">
                  <c:v>27.540700000000001</c:v>
                </c:pt>
                <c:pt idx="1361">
                  <c:v>26.872</c:v>
                </c:pt>
                <c:pt idx="1362">
                  <c:v>25.8916</c:v>
                </c:pt>
                <c:pt idx="1363">
                  <c:v>27.2165</c:v>
                </c:pt>
                <c:pt idx="1364">
                  <c:v>29.971699999999998</c:v>
                </c:pt>
                <c:pt idx="1365">
                  <c:v>26.9069</c:v>
                </c:pt>
                <c:pt idx="1366">
                  <c:v>25.9541</c:v>
                </c:pt>
                <c:pt idx="1367">
                  <c:v>24.4009</c:v>
                </c:pt>
                <c:pt idx="1368">
                  <c:v>26.968599999999999</c:v>
                </c:pt>
                <c:pt idx="1369">
                  <c:v>28.861599999999999</c:v>
                </c:pt>
                <c:pt idx="1370">
                  <c:v>27.9391</c:v>
                </c:pt>
                <c:pt idx="1371">
                  <c:v>28.530100000000001</c:v>
                </c:pt>
                <c:pt idx="1372">
                  <c:v>29.745200000000001</c:v>
                </c:pt>
                <c:pt idx="1373">
                  <c:v>29.6373</c:v>
                </c:pt>
                <c:pt idx="1374">
                  <c:v>29.19</c:v>
                </c:pt>
                <c:pt idx="1375">
                  <c:v>27.854900000000001</c:v>
                </c:pt>
                <c:pt idx="1376">
                  <c:v>26.461300000000001</c:v>
                </c:pt>
                <c:pt idx="1377">
                  <c:v>25.970300000000002</c:v>
                </c:pt>
                <c:pt idx="1378">
                  <c:v>24.018599999999999</c:v>
                </c:pt>
                <c:pt idx="1379">
                  <c:v>23.424199999999999</c:v>
                </c:pt>
                <c:pt idx="1380">
                  <c:v>23.643999999999998</c:v>
                </c:pt>
                <c:pt idx="1381">
                  <c:v>23.345400000000001</c:v>
                </c:pt>
                <c:pt idx="1382">
                  <c:v>24.0669</c:v>
                </c:pt>
                <c:pt idx="1383">
                  <c:v>25.060400000000001</c:v>
                </c:pt>
                <c:pt idx="1384">
                  <c:v>25.779199999999999</c:v>
                </c:pt>
                <c:pt idx="1385">
                  <c:v>26.0398</c:v>
                </c:pt>
                <c:pt idx="1386">
                  <c:v>27.151800000000001</c:v>
                </c:pt>
                <c:pt idx="1387">
                  <c:v>26.0656</c:v>
                </c:pt>
                <c:pt idx="1388">
                  <c:v>25.340299999999999</c:v>
                </c:pt>
                <c:pt idx="1389">
                  <c:v>24.8428</c:v>
                </c:pt>
                <c:pt idx="1390">
                  <c:v>22.600999999999999</c:v>
                </c:pt>
                <c:pt idx="1391">
                  <c:v>21.709800000000001</c:v>
                </c:pt>
                <c:pt idx="1392">
                  <c:v>26.404299999999999</c:v>
                </c:pt>
                <c:pt idx="1393">
                  <c:v>26.241</c:v>
                </c:pt>
                <c:pt idx="1394">
                  <c:v>26.396899999999999</c:v>
                </c:pt>
                <c:pt idx="1395">
                  <c:v>25.614799999999999</c:v>
                </c:pt>
                <c:pt idx="1396">
                  <c:v>25.003699999999998</c:v>
                </c:pt>
                <c:pt idx="1397">
                  <c:v>25.011399999999998</c:v>
                </c:pt>
                <c:pt idx="1398">
                  <c:v>23.612200000000001</c:v>
                </c:pt>
                <c:pt idx="1399">
                  <c:v>23.211300000000001</c:v>
                </c:pt>
                <c:pt idx="1400">
                  <c:v>22.4559</c:v>
                </c:pt>
                <c:pt idx="1401">
                  <c:v>20.9148</c:v>
                </c:pt>
                <c:pt idx="1402">
                  <c:v>21.932500000000001</c:v>
                </c:pt>
                <c:pt idx="1403">
                  <c:v>20.407900000000001</c:v>
                </c:pt>
                <c:pt idx="1404">
                  <c:v>20.782699999999998</c:v>
                </c:pt>
                <c:pt idx="1405">
                  <c:v>21.0457</c:v>
                </c:pt>
                <c:pt idx="1406">
                  <c:v>23.129000000000001</c:v>
                </c:pt>
                <c:pt idx="1407">
                  <c:v>22.550599999999999</c:v>
                </c:pt>
                <c:pt idx="1408">
                  <c:v>22.597200000000001</c:v>
                </c:pt>
                <c:pt idx="1409">
                  <c:v>21.898099999999999</c:v>
                </c:pt>
                <c:pt idx="1410">
                  <c:v>21.682200000000002</c:v>
                </c:pt>
                <c:pt idx="1411">
                  <c:v>21.503599999999999</c:v>
                </c:pt>
                <c:pt idx="1412">
                  <c:v>21.861499999999999</c:v>
                </c:pt>
                <c:pt idx="1413">
                  <c:v>21.974299999999999</c:v>
                </c:pt>
                <c:pt idx="1414">
                  <c:v>23.253599999999999</c:v>
                </c:pt>
                <c:pt idx="1415">
                  <c:v>23.1387</c:v>
                </c:pt>
                <c:pt idx="1416">
                  <c:v>22.8432</c:v>
                </c:pt>
                <c:pt idx="1417">
                  <c:v>22.678599999999999</c:v>
                </c:pt>
                <c:pt idx="1418">
                  <c:v>22.479500000000002</c:v>
                </c:pt>
                <c:pt idx="1419">
                  <c:v>23.0365</c:v>
                </c:pt>
                <c:pt idx="1420">
                  <c:v>22.1645</c:v>
                </c:pt>
                <c:pt idx="1421">
                  <c:v>22.993099999999998</c:v>
                </c:pt>
                <c:pt idx="1422">
                  <c:v>22.808199999999999</c:v>
                </c:pt>
                <c:pt idx="1423">
                  <c:v>23.7529</c:v>
                </c:pt>
                <c:pt idx="1424">
                  <c:v>23.754300000000001</c:v>
                </c:pt>
                <c:pt idx="1425">
                  <c:v>22.383199999999999</c:v>
                </c:pt>
                <c:pt idx="1426">
                  <c:v>22.068999999999999</c:v>
                </c:pt>
                <c:pt idx="1427">
                  <c:v>23.763000000000002</c:v>
                </c:pt>
                <c:pt idx="1428">
                  <c:v>22.877099999999999</c:v>
                </c:pt>
                <c:pt idx="1429">
                  <c:v>22.151900000000001</c:v>
                </c:pt>
                <c:pt idx="1430">
                  <c:v>20.072700000000001</c:v>
                </c:pt>
                <c:pt idx="1431">
                  <c:v>19.736699999999999</c:v>
                </c:pt>
                <c:pt idx="1432">
                  <c:v>19.259799999999998</c:v>
                </c:pt>
                <c:pt idx="1433">
                  <c:v>19.4773</c:v>
                </c:pt>
                <c:pt idx="1434">
                  <c:v>19.591699999999999</c:v>
                </c:pt>
                <c:pt idx="1435">
                  <c:v>18.7056</c:v>
                </c:pt>
                <c:pt idx="1436">
                  <c:v>18.878799999999998</c:v>
                </c:pt>
                <c:pt idx="1437">
                  <c:v>18.557400000000001</c:v>
                </c:pt>
                <c:pt idx="1438">
                  <c:v>16.9253</c:v>
                </c:pt>
                <c:pt idx="1439">
                  <c:v>16.176100000000002</c:v>
                </c:pt>
                <c:pt idx="1440">
                  <c:v>15.533200000000001</c:v>
                </c:pt>
                <c:pt idx="1441">
                  <c:v>16.076699999999999</c:v>
                </c:pt>
                <c:pt idx="1442">
                  <c:v>15.9053</c:v>
                </c:pt>
                <c:pt idx="1443">
                  <c:v>19.0427</c:v>
                </c:pt>
                <c:pt idx="1444">
                  <c:v>19.678100000000001</c:v>
                </c:pt>
                <c:pt idx="1445">
                  <c:v>19.9391</c:v>
                </c:pt>
                <c:pt idx="1446">
                  <c:v>20.028700000000001</c:v>
                </c:pt>
                <c:pt idx="1447">
                  <c:v>20.239899999999999</c:v>
                </c:pt>
                <c:pt idx="1448">
                  <c:v>20.911200000000001</c:v>
                </c:pt>
                <c:pt idx="1449">
                  <c:v>21.275400000000001</c:v>
                </c:pt>
                <c:pt idx="1450">
                  <c:v>21.988700000000001</c:v>
                </c:pt>
                <c:pt idx="1451">
                  <c:v>21.206399999999999</c:v>
                </c:pt>
                <c:pt idx="1452">
                  <c:v>21.505600000000001</c:v>
                </c:pt>
                <c:pt idx="1453">
                  <c:v>21.238600000000002</c:v>
                </c:pt>
                <c:pt idx="1454">
                  <c:v>20.669799999999999</c:v>
                </c:pt>
                <c:pt idx="1455">
                  <c:v>19.986699999999999</c:v>
                </c:pt>
                <c:pt idx="1456">
                  <c:v>19.933700000000002</c:v>
                </c:pt>
                <c:pt idx="1457">
                  <c:v>19.596800000000002</c:v>
                </c:pt>
                <c:pt idx="1458">
                  <c:v>20.144500000000001</c:v>
                </c:pt>
                <c:pt idx="1459">
                  <c:v>20.525099999999998</c:v>
                </c:pt>
                <c:pt idx="1460">
                  <c:v>20.252300000000002</c:v>
                </c:pt>
                <c:pt idx="1461">
                  <c:v>19.0654</c:v>
                </c:pt>
                <c:pt idx="1462">
                  <c:v>18.600999999999999</c:v>
                </c:pt>
                <c:pt idx="1463">
                  <c:v>17.501100000000001</c:v>
                </c:pt>
                <c:pt idx="1464">
                  <c:v>17.5364</c:v>
                </c:pt>
                <c:pt idx="1465">
                  <c:v>18.073399999999999</c:v>
                </c:pt>
                <c:pt idx="1466">
                  <c:v>18.439499999999999</c:v>
                </c:pt>
                <c:pt idx="1467">
                  <c:v>17.946100000000001</c:v>
                </c:pt>
                <c:pt idx="1468">
                  <c:v>17.8127</c:v>
                </c:pt>
                <c:pt idx="1469">
                  <c:v>18.0032</c:v>
                </c:pt>
                <c:pt idx="1470">
                  <c:v>17.166799999999999</c:v>
                </c:pt>
                <c:pt idx="1471">
                  <c:v>16.151299999999999</c:v>
                </c:pt>
                <c:pt idx="1472">
                  <c:v>15.975899999999999</c:v>
                </c:pt>
                <c:pt idx="1473">
                  <c:v>16.4191</c:v>
                </c:pt>
                <c:pt idx="1474">
                  <c:v>16.2057</c:v>
                </c:pt>
                <c:pt idx="1475">
                  <c:v>16.5077</c:v>
                </c:pt>
                <c:pt idx="1476">
                  <c:v>16.259799999999998</c:v>
                </c:pt>
                <c:pt idx="1477">
                  <c:v>16.152799999999999</c:v>
                </c:pt>
                <c:pt idx="1478">
                  <c:v>15.7005</c:v>
                </c:pt>
                <c:pt idx="1479">
                  <c:v>14.774100000000001</c:v>
                </c:pt>
                <c:pt idx="1480">
                  <c:v>14.6023</c:v>
                </c:pt>
                <c:pt idx="1481">
                  <c:v>14.7371</c:v>
                </c:pt>
                <c:pt idx="1482">
                  <c:v>14.9839</c:v>
                </c:pt>
                <c:pt idx="1483">
                  <c:v>14.6363</c:v>
                </c:pt>
                <c:pt idx="1484">
                  <c:v>15.109400000000001</c:v>
                </c:pt>
                <c:pt idx="1485">
                  <c:v>15.3004</c:v>
                </c:pt>
                <c:pt idx="1486">
                  <c:v>15.1357</c:v>
                </c:pt>
                <c:pt idx="1487">
                  <c:v>15.3354</c:v>
                </c:pt>
                <c:pt idx="1488">
                  <c:v>14.803100000000001</c:v>
                </c:pt>
                <c:pt idx="1489">
                  <c:v>14.6493</c:v>
                </c:pt>
                <c:pt idx="1490">
                  <c:v>14.467700000000001</c:v>
                </c:pt>
                <c:pt idx="1491">
                  <c:v>13.7568</c:v>
                </c:pt>
                <c:pt idx="1492">
                  <c:v>12.9597</c:v>
                </c:pt>
                <c:pt idx="1493">
                  <c:v>13.1797</c:v>
                </c:pt>
                <c:pt idx="1494">
                  <c:v>12.950900000000001</c:v>
                </c:pt>
                <c:pt idx="1495">
                  <c:v>13.095499999999999</c:v>
                </c:pt>
                <c:pt idx="1496">
                  <c:v>17.188199999999998</c:v>
                </c:pt>
                <c:pt idx="1497">
                  <c:v>16.005600000000001</c:v>
                </c:pt>
                <c:pt idx="1498">
                  <c:v>16.4237</c:v>
                </c:pt>
                <c:pt idx="1499">
                  <c:v>17.568100000000001</c:v>
                </c:pt>
                <c:pt idx="1500">
                  <c:v>16.745200000000001</c:v>
                </c:pt>
                <c:pt idx="1501">
                  <c:v>16.665299999999998</c:v>
                </c:pt>
                <c:pt idx="1502">
                  <c:v>16.0288</c:v>
                </c:pt>
                <c:pt idx="1503">
                  <c:v>15.282400000000001</c:v>
                </c:pt>
                <c:pt idx="1504">
                  <c:v>14.725099999999999</c:v>
                </c:pt>
                <c:pt idx="1505">
                  <c:v>13.807</c:v>
                </c:pt>
                <c:pt idx="1506">
                  <c:v>14.041499999999999</c:v>
                </c:pt>
                <c:pt idx="1507">
                  <c:v>14.3249</c:v>
                </c:pt>
                <c:pt idx="1508">
                  <c:v>14.6419</c:v>
                </c:pt>
                <c:pt idx="1509">
                  <c:v>14.268700000000001</c:v>
                </c:pt>
                <c:pt idx="1510">
                  <c:v>15.2698</c:v>
                </c:pt>
                <c:pt idx="1511">
                  <c:v>14.692399999999999</c:v>
                </c:pt>
                <c:pt idx="1512">
                  <c:v>14.814</c:v>
                </c:pt>
                <c:pt idx="1513">
                  <c:v>15.0631</c:v>
                </c:pt>
                <c:pt idx="1514">
                  <c:v>15.846500000000001</c:v>
                </c:pt>
                <c:pt idx="1515">
                  <c:v>16.0534</c:v>
                </c:pt>
                <c:pt idx="1516">
                  <c:v>15.3057</c:v>
                </c:pt>
                <c:pt idx="1517">
                  <c:v>14.942500000000001</c:v>
                </c:pt>
                <c:pt idx="1518">
                  <c:v>14.022</c:v>
                </c:pt>
                <c:pt idx="1519">
                  <c:v>14.0388</c:v>
                </c:pt>
                <c:pt idx="1520">
                  <c:v>14.4741</c:v>
                </c:pt>
                <c:pt idx="1521">
                  <c:v>14.379</c:v>
                </c:pt>
                <c:pt idx="1522">
                  <c:v>14.5084</c:v>
                </c:pt>
                <c:pt idx="1523">
                  <c:v>15.1609</c:v>
                </c:pt>
                <c:pt idx="1524">
                  <c:v>14.4649</c:v>
                </c:pt>
                <c:pt idx="1525">
                  <c:v>14.9061</c:v>
                </c:pt>
                <c:pt idx="1526">
                  <c:v>15.3407</c:v>
                </c:pt>
                <c:pt idx="1527">
                  <c:v>15.1134</c:v>
                </c:pt>
                <c:pt idx="1528">
                  <c:v>14.7029</c:v>
                </c:pt>
                <c:pt idx="1529">
                  <c:v>15.847300000000001</c:v>
                </c:pt>
                <c:pt idx="1530">
                  <c:v>14.847300000000001</c:v>
                </c:pt>
                <c:pt idx="1531">
                  <c:v>16.215</c:v>
                </c:pt>
                <c:pt idx="1532">
                  <c:v>15.3476</c:v>
                </c:pt>
                <c:pt idx="1533">
                  <c:v>14.5525</c:v>
                </c:pt>
                <c:pt idx="1534">
                  <c:v>14.316700000000001</c:v>
                </c:pt>
                <c:pt idx="1535">
                  <c:v>13.8241</c:v>
                </c:pt>
                <c:pt idx="1536">
                  <c:v>13.304399999999999</c:v>
                </c:pt>
                <c:pt idx="1537">
                  <c:v>13.4026</c:v>
                </c:pt>
                <c:pt idx="1538">
                  <c:v>13.746</c:v>
                </c:pt>
                <c:pt idx="1539">
                  <c:v>13.359400000000001</c:v>
                </c:pt>
                <c:pt idx="1540">
                  <c:v>13.2104</c:v>
                </c:pt>
                <c:pt idx="1541">
                  <c:v>12.893000000000001</c:v>
                </c:pt>
                <c:pt idx="1542">
                  <c:v>12.688000000000001</c:v>
                </c:pt>
                <c:pt idx="1543">
                  <c:v>13.261200000000001</c:v>
                </c:pt>
                <c:pt idx="1544">
                  <c:v>13.2577</c:v>
                </c:pt>
                <c:pt idx="1545">
                  <c:v>15.6846</c:v>
                </c:pt>
                <c:pt idx="1546">
                  <c:v>15.5458</c:v>
                </c:pt>
                <c:pt idx="1547">
                  <c:v>15.9443</c:v>
                </c:pt>
                <c:pt idx="1548">
                  <c:v>15.865</c:v>
                </c:pt>
                <c:pt idx="1549">
                  <c:v>15.828200000000001</c:v>
                </c:pt>
                <c:pt idx="1550">
                  <c:v>15.715299999999999</c:v>
                </c:pt>
                <c:pt idx="1551">
                  <c:v>15.068099999999999</c:v>
                </c:pt>
                <c:pt idx="1552">
                  <c:v>15.2117</c:v>
                </c:pt>
                <c:pt idx="1553">
                  <c:v>15.4183</c:v>
                </c:pt>
                <c:pt idx="1554">
                  <c:v>15.086499999999999</c:v>
                </c:pt>
                <c:pt idx="1555">
                  <c:v>14.954000000000001</c:v>
                </c:pt>
                <c:pt idx="1556">
                  <c:v>15.495799999999999</c:v>
                </c:pt>
                <c:pt idx="1557">
                  <c:v>15.5974</c:v>
                </c:pt>
                <c:pt idx="1558">
                  <c:v>15.115600000000001</c:v>
                </c:pt>
                <c:pt idx="1559">
                  <c:v>15.0929</c:v>
                </c:pt>
                <c:pt idx="1560">
                  <c:v>15.0604</c:v>
                </c:pt>
                <c:pt idx="1561">
                  <c:v>16.2072</c:v>
                </c:pt>
                <c:pt idx="1562">
                  <c:v>16.119900000000001</c:v>
                </c:pt>
                <c:pt idx="1563">
                  <c:v>14.9199</c:v>
                </c:pt>
                <c:pt idx="1564">
                  <c:v>14.9779</c:v>
                </c:pt>
                <c:pt idx="1565">
                  <c:v>15.6038</c:v>
                </c:pt>
                <c:pt idx="1566">
                  <c:v>15.246700000000001</c:v>
                </c:pt>
                <c:pt idx="1567">
                  <c:v>15.194100000000001</c:v>
                </c:pt>
                <c:pt idx="1568">
                  <c:v>15.6614</c:v>
                </c:pt>
                <c:pt idx="1569">
                  <c:v>15.3095</c:v>
                </c:pt>
                <c:pt idx="1570">
                  <c:v>15.1539</c:v>
                </c:pt>
                <c:pt idx="1571">
                  <c:v>14.7767</c:v>
                </c:pt>
                <c:pt idx="1572">
                  <c:v>14.771100000000001</c:v>
                </c:pt>
                <c:pt idx="1573">
                  <c:v>14.8003</c:v>
                </c:pt>
                <c:pt idx="1574">
                  <c:v>15.334099999999999</c:v>
                </c:pt>
                <c:pt idx="1575">
                  <c:v>14.9605</c:v>
                </c:pt>
                <c:pt idx="1576">
                  <c:v>14.7287</c:v>
                </c:pt>
                <c:pt idx="1577">
                  <c:v>15.125999999999999</c:v>
                </c:pt>
                <c:pt idx="1578">
                  <c:v>14.485799999999999</c:v>
                </c:pt>
                <c:pt idx="1579">
                  <c:v>14.035</c:v>
                </c:pt>
                <c:pt idx="1580">
                  <c:v>13.6038</c:v>
                </c:pt>
                <c:pt idx="1581">
                  <c:v>13.644</c:v>
                </c:pt>
                <c:pt idx="1582">
                  <c:v>13.598699999999999</c:v>
                </c:pt>
                <c:pt idx="1583">
                  <c:v>13.6858</c:v>
                </c:pt>
                <c:pt idx="1584">
                  <c:v>13.506399999999999</c:v>
                </c:pt>
                <c:pt idx="1585">
                  <c:v>13.6469</c:v>
                </c:pt>
                <c:pt idx="1586">
                  <c:v>12.9627</c:v>
                </c:pt>
                <c:pt idx="1587">
                  <c:v>13.518700000000001</c:v>
                </c:pt>
                <c:pt idx="1588">
                  <c:v>13.482799999999999</c:v>
                </c:pt>
                <c:pt idx="1589">
                  <c:v>13.2904</c:v>
                </c:pt>
                <c:pt idx="1590">
                  <c:v>13.4102</c:v>
                </c:pt>
                <c:pt idx="1591">
                  <c:v>12.7347</c:v>
                </c:pt>
                <c:pt idx="1592">
                  <c:v>12.0558</c:v>
                </c:pt>
                <c:pt idx="1593">
                  <c:v>12.327</c:v>
                </c:pt>
                <c:pt idx="1594">
                  <c:v>12.588200000000001</c:v>
                </c:pt>
                <c:pt idx="1595">
                  <c:v>13.187099999999999</c:v>
                </c:pt>
                <c:pt idx="1596">
                  <c:v>13.7418</c:v>
                </c:pt>
                <c:pt idx="1597">
                  <c:v>14.0284</c:v>
                </c:pt>
                <c:pt idx="1598">
                  <c:v>13.936</c:v>
                </c:pt>
                <c:pt idx="1599">
                  <c:v>12.6295</c:v>
                </c:pt>
                <c:pt idx="1600">
                  <c:v>15.039300000000001</c:v>
                </c:pt>
                <c:pt idx="1601">
                  <c:v>18.123799999999999</c:v>
                </c:pt>
                <c:pt idx="1602">
                  <c:v>17.923300000000001</c:v>
                </c:pt>
                <c:pt idx="1603">
                  <c:v>17.742899999999999</c:v>
                </c:pt>
                <c:pt idx="1604">
                  <c:v>17.721299999999999</c:v>
                </c:pt>
                <c:pt idx="1605">
                  <c:v>17.381699999999999</c:v>
                </c:pt>
                <c:pt idx="1606">
                  <c:v>16.896799999999999</c:v>
                </c:pt>
                <c:pt idx="1607">
                  <c:v>17.715800000000002</c:v>
                </c:pt>
                <c:pt idx="1608">
                  <c:v>17.617899999999999</c:v>
                </c:pt>
                <c:pt idx="1609">
                  <c:v>18.169499999999999</c:v>
                </c:pt>
                <c:pt idx="1610">
                  <c:v>17.9102</c:v>
                </c:pt>
                <c:pt idx="1611">
                  <c:v>17.119499999999999</c:v>
                </c:pt>
                <c:pt idx="1612">
                  <c:v>16.936199999999999</c:v>
                </c:pt>
                <c:pt idx="1613">
                  <c:v>17.0169</c:v>
                </c:pt>
                <c:pt idx="1614">
                  <c:v>16.325900000000001</c:v>
                </c:pt>
                <c:pt idx="1615">
                  <c:v>16.762899999999998</c:v>
                </c:pt>
                <c:pt idx="1616">
                  <c:v>16.290400000000002</c:v>
                </c:pt>
                <c:pt idx="1617">
                  <c:v>15.606</c:v>
                </c:pt>
                <c:pt idx="1618">
                  <c:v>16.111999999999998</c:v>
                </c:pt>
                <c:pt idx="1619">
                  <c:v>15.6639</c:v>
                </c:pt>
                <c:pt idx="1620">
                  <c:v>15.4427</c:v>
                </c:pt>
                <c:pt idx="1621">
                  <c:v>15.346500000000001</c:v>
                </c:pt>
                <c:pt idx="1622">
                  <c:v>15.286099999999999</c:v>
                </c:pt>
                <c:pt idx="1623">
                  <c:v>14.989699999999999</c:v>
                </c:pt>
                <c:pt idx="1624">
                  <c:v>15.140700000000001</c:v>
                </c:pt>
                <c:pt idx="1625">
                  <c:v>15.0161</c:v>
                </c:pt>
                <c:pt idx="1626">
                  <c:v>14.565</c:v>
                </c:pt>
                <c:pt idx="1627">
                  <c:v>14.8727</c:v>
                </c:pt>
                <c:pt idx="1628">
                  <c:v>14.889699999999999</c:v>
                </c:pt>
                <c:pt idx="1629">
                  <c:v>14.7462</c:v>
                </c:pt>
                <c:pt idx="1630">
                  <c:v>14.763199999999999</c:v>
                </c:pt>
                <c:pt idx="1631">
                  <c:v>14.4246</c:v>
                </c:pt>
                <c:pt idx="1632">
                  <c:v>14.294499999999999</c:v>
                </c:pt>
                <c:pt idx="1633">
                  <c:v>14.0831</c:v>
                </c:pt>
                <c:pt idx="1634">
                  <c:v>13.671799999999999</c:v>
                </c:pt>
                <c:pt idx="1635">
                  <c:v>13.7842</c:v>
                </c:pt>
                <c:pt idx="1636">
                  <c:v>14.637600000000001</c:v>
                </c:pt>
                <c:pt idx="1637">
                  <c:v>14.702</c:v>
                </c:pt>
                <c:pt idx="1638">
                  <c:v>14.5784</c:v>
                </c:pt>
                <c:pt idx="1639">
                  <c:v>14.299200000000001</c:v>
                </c:pt>
                <c:pt idx="1640">
                  <c:v>14.806100000000001</c:v>
                </c:pt>
                <c:pt idx="1641">
                  <c:v>15.1881</c:v>
                </c:pt>
                <c:pt idx="1642">
                  <c:v>14.730600000000001</c:v>
                </c:pt>
                <c:pt idx="1643">
                  <c:v>14.1477</c:v>
                </c:pt>
                <c:pt idx="1644">
                  <c:v>13.5601</c:v>
                </c:pt>
                <c:pt idx="1645">
                  <c:v>13.767300000000001</c:v>
                </c:pt>
                <c:pt idx="1646">
                  <c:v>13.1958</c:v>
                </c:pt>
                <c:pt idx="1647">
                  <c:v>12.9368</c:v>
                </c:pt>
                <c:pt idx="1648">
                  <c:v>13.3405</c:v>
                </c:pt>
                <c:pt idx="1649">
                  <c:v>18.856300000000001</c:v>
                </c:pt>
                <c:pt idx="1650">
                  <c:v>18.627099999999999</c:v>
                </c:pt>
                <c:pt idx="1651">
                  <c:v>18.706399999999999</c:v>
                </c:pt>
                <c:pt idx="1652">
                  <c:v>18.763500000000001</c:v>
                </c:pt>
                <c:pt idx="1653">
                  <c:v>19.2377</c:v>
                </c:pt>
                <c:pt idx="1654">
                  <c:v>18.950500000000002</c:v>
                </c:pt>
                <c:pt idx="1655">
                  <c:v>18.736799999999999</c:v>
                </c:pt>
                <c:pt idx="1656">
                  <c:v>18.300599999999999</c:v>
                </c:pt>
                <c:pt idx="1657">
                  <c:v>17.888400000000001</c:v>
                </c:pt>
                <c:pt idx="1658">
                  <c:v>18.2944</c:v>
                </c:pt>
                <c:pt idx="1659">
                  <c:v>17.979600000000001</c:v>
                </c:pt>
                <c:pt idx="1660">
                  <c:v>18.4559</c:v>
                </c:pt>
                <c:pt idx="1661">
                  <c:v>17.2029</c:v>
                </c:pt>
                <c:pt idx="1662">
                  <c:v>16.735499999999998</c:v>
                </c:pt>
                <c:pt idx="1663">
                  <c:v>16.386600000000001</c:v>
                </c:pt>
                <c:pt idx="1664">
                  <c:v>16.175799999999999</c:v>
                </c:pt>
                <c:pt idx="1665">
                  <c:v>14.1615</c:v>
                </c:pt>
                <c:pt idx="1666">
                  <c:v>13.4208</c:v>
                </c:pt>
                <c:pt idx="1667">
                  <c:v>13.6785</c:v>
                </c:pt>
                <c:pt idx="1668">
                  <c:v>13.2468</c:v>
                </c:pt>
                <c:pt idx="1669">
                  <c:v>12.756399999999999</c:v>
                </c:pt>
                <c:pt idx="1670">
                  <c:v>12.770200000000001</c:v>
                </c:pt>
                <c:pt idx="1671">
                  <c:v>12.7751</c:v>
                </c:pt>
                <c:pt idx="1672">
                  <c:v>12.505800000000001</c:v>
                </c:pt>
                <c:pt idx="1673">
                  <c:v>12.2797</c:v>
                </c:pt>
                <c:pt idx="1674">
                  <c:v>11.4534</c:v>
                </c:pt>
                <c:pt idx="1675">
                  <c:v>11.489599999999999</c:v>
                </c:pt>
                <c:pt idx="1676">
                  <c:v>11.4337</c:v>
                </c:pt>
                <c:pt idx="1677">
                  <c:v>11.711600000000001</c:v>
                </c:pt>
                <c:pt idx="1678">
                  <c:v>11.841100000000001</c:v>
                </c:pt>
                <c:pt idx="1679">
                  <c:v>11.9971</c:v>
                </c:pt>
                <c:pt idx="1680">
                  <c:v>11.7514</c:v>
                </c:pt>
                <c:pt idx="1681">
                  <c:v>11.5443</c:v>
                </c:pt>
                <c:pt idx="1682">
                  <c:v>11.2019</c:v>
                </c:pt>
                <c:pt idx="1683">
                  <c:v>11.4885</c:v>
                </c:pt>
                <c:pt idx="1684">
                  <c:v>11.375299999999999</c:v>
                </c:pt>
                <c:pt idx="1685">
                  <c:v>11.8551</c:v>
                </c:pt>
                <c:pt idx="1686">
                  <c:v>11.284599999999999</c:v>
                </c:pt>
                <c:pt idx="1687">
                  <c:v>11.347899999999999</c:v>
                </c:pt>
                <c:pt idx="1688">
                  <c:v>11.286199999999999</c:v>
                </c:pt>
                <c:pt idx="1689">
                  <c:v>11.141</c:v>
                </c:pt>
                <c:pt idx="1690">
                  <c:v>11.043100000000001</c:v>
                </c:pt>
                <c:pt idx="1691">
                  <c:v>10.401400000000001</c:v>
                </c:pt>
                <c:pt idx="1692">
                  <c:v>10.701000000000001</c:v>
                </c:pt>
                <c:pt idx="1693">
                  <c:v>10.7699</c:v>
                </c:pt>
                <c:pt idx="1694">
                  <c:v>10.849399999999999</c:v>
                </c:pt>
                <c:pt idx="1695">
                  <c:v>10.846399999999999</c:v>
                </c:pt>
                <c:pt idx="1696">
                  <c:v>10.8209</c:v>
                </c:pt>
                <c:pt idx="1697">
                  <c:v>11.167</c:v>
                </c:pt>
                <c:pt idx="1698">
                  <c:v>11.011200000000001</c:v>
                </c:pt>
                <c:pt idx="1699">
                  <c:v>10.8209</c:v>
                </c:pt>
                <c:pt idx="1700">
                  <c:v>11.1745</c:v>
                </c:pt>
                <c:pt idx="1701">
                  <c:v>10.6381</c:v>
                </c:pt>
                <c:pt idx="1702">
                  <c:v>13.512600000000001</c:v>
                </c:pt>
                <c:pt idx="1703">
                  <c:v>13.667400000000001</c:v>
                </c:pt>
                <c:pt idx="1704">
                  <c:v>14.351000000000001</c:v>
                </c:pt>
                <c:pt idx="1705">
                  <c:v>14.3413</c:v>
                </c:pt>
                <c:pt idx="1706">
                  <c:v>13.9034</c:v>
                </c:pt>
                <c:pt idx="1707">
                  <c:v>14.0922</c:v>
                </c:pt>
                <c:pt idx="1708">
                  <c:v>14.579800000000001</c:v>
                </c:pt>
                <c:pt idx="1709">
                  <c:v>14.313599999999999</c:v>
                </c:pt>
                <c:pt idx="1710">
                  <c:v>14.175000000000001</c:v>
                </c:pt>
                <c:pt idx="1711">
                  <c:v>13.8977</c:v>
                </c:pt>
                <c:pt idx="1712">
                  <c:v>14.18</c:v>
                </c:pt>
                <c:pt idx="1713">
                  <c:v>14.4659</c:v>
                </c:pt>
                <c:pt idx="1714">
                  <c:v>13.591699999999999</c:v>
                </c:pt>
                <c:pt idx="1715">
                  <c:v>13.081300000000001</c:v>
                </c:pt>
                <c:pt idx="1716">
                  <c:v>12.491300000000001</c:v>
                </c:pt>
                <c:pt idx="1717">
                  <c:v>11.6927</c:v>
                </c:pt>
                <c:pt idx="1718">
                  <c:v>11.735300000000001</c:v>
                </c:pt>
                <c:pt idx="1719">
                  <c:v>11.3803</c:v>
                </c:pt>
                <c:pt idx="1720">
                  <c:v>11.503</c:v>
                </c:pt>
                <c:pt idx="1721">
                  <c:v>11.552300000000001</c:v>
                </c:pt>
                <c:pt idx="1722">
                  <c:v>11.651400000000001</c:v>
                </c:pt>
                <c:pt idx="1723">
                  <c:v>12.1259</c:v>
                </c:pt>
                <c:pt idx="1724">
                  <c:v>11.948</c:v>
                </c:pt>
                <c:pt idx="1725">
                  <c:v>11.924099999999999</c:v>
                </c:pt>
                <c:pt idx="1726">
                  <c:v>12.158300000000001</c:v>
                </c:pt>
                <c:pt idx="1727">
                  <c:v>11.742699999999999</c:v>
                </c:pt>
                <c:pt idx="1728">
                  <c:v>11.533300000000001</c:v>
                </c:pt>
                <c:pt idx="1729">
                  <c:v>11.9087</c:v>
                </c:pt>
                <c:pt idx="1730">
                  <c:v>11.8956</c:v>
                </c:pt>
                <c:pt idx="1731">
                  <c:v>11.718299999999999</c:v>
                </c:pt>
                <c:pt idx="1732">
                  <c:v>11.7204</c:v>
                </c:pt>
                <c:pt idx="1733">
                  <c:v>11.7783</c:v>
                </c:pt>
                <c:pt idx="1734">
                  <c:v>11.601100000000001</c:v>
                </c:pt>
                <c:pt idx="1735">
                  <c:v>11.551600000000001</c:v>
                </c:pt>
                <c:pt idx="1736">
                  <c:v>11.6708</c:v>
                </c:pt>
                <c:pt idx="1737">
                  <c:v>11.885999999999999</c:v>
                </c:pt>
                <c:pt idx="1738">
                  <c:v>11.408799999999999</c:v>
                </c:pt>
                <c:pt idx="1739">
                  <c:v>11.499000000000001</c:v>
                </c:pt>
                <c:pt idx="1740">
                  <c:v>11.309100000000001</c:v>
                </c:pt>
                <c:pt idx="1741">
                  <c:v>10.9885</c:v>
                </c:pt>
                <c:pt idx="1742">
                  <c:v>10.7502</c:v>
                </c:pt>
                <c:pt idx="1743">
                  <c:v>10.8767</c:v>
                </c:pt>
                <c:pt idx="1744">
                  <c:v>10.4223</c:v>
                </c:pt>
                <c:pt idx="1745">
                  <c:v>10.618399999999999</c:v>
                </c:pt>
                <c:pt idx="1746">
                  <c:v>11.094099999999999</c:v>
                </c:pt>
                <c:pt idx="1747">
                  <c:v>10.6366</c:v>
                </c:pt>
                <c:pt idx="1748">
                  <c:v>10.304399999999999</c:v>
                </c:pt>
                <c:pt idx="1749">
                  <c:v>10.3832</c:v>
                </c:pt>
                <c:pt idx="1750">
                  <c:v>10.1487</c:v>
                </c:pt>
                <c:pt idx="1751">
                  <c:v>10.4795</c:v>
                </c:pt>
                <c:pt idx="1752">
                  <c:v>10.549300000000001</c:v>
                </c:pt>
                <c:pt idx="1753">
                  <c:v>10.347799999999999</c:v>
                </c:pt>
                <c:pt idx="1754">
                  <c:v>13.059100000000001</c:v>
                </c:pt>
                <c:pt idx="1755">
                  <c:v>13.042</c:v>
                </c:pt>
                <c:pt idx="1756">
                  <c:v>12.2904</c:v>
                </c:pt>
                <c:pt idx="1757">
                  <c:v>12.504300000000001</c:v>
                </c:pt>
                <c:pt idx="1758">
                  <c:v>12.911199999999999</c:v>
                </c:pt>
                <c:pt idx="1759">
                  <c:v>12.5876</c:v>
                </c:pt>
                <c:pt idx="1760">
                  <c:v>12.7277</c:v>
                </c:pt>
                <c:pt idx="1761">
                  <c:v>12.824</c:v>
                </c:pt>
                <c:pt idx="1762">
                  <c:v>12.3071</c:v>
                </c:pt>
                <c:pt idx="1763">
                  <c:v>11.8932</c:v>
                </c:pt>
                <c:pt idx="1764">
                  <c:v>11.417999999999999</c:v>
                </c:pt>
                <c:pt idx="1765">
                  <c:v>11.126099999999999</c:v>
                </c:pt>
                <c:pt idx="1766">
                  <c:v>10.128399999999999</c:v>
                </c:pt>
                <c:pt idx="1767">
                  <c:v>10.3454</c:v>
                </c:pt>
                <c:pt idx="1768">
                  <c:v>10.407</c:v>
                </c:pt>
                <c:pt idx="1769">
                  <c:v>10.4451</c:v>
                </c:pt>
                <c:pt idx="1770">
                  <c:v>10.064399999999999</c:v>
                </c:pt>
                <c:pt idx="1771">
                  <c:v>10.239100000000001</c:v>
                </c:pt>
                <c:pt idx="1772">
                  <c:v>10.1723</c:v>
                </c:pt>
                <c:pt idx="1773">
                  <c:v>9.9509000000000007</c:v>
                </c:pt>
                <c:pt idx="1774">
                  <c:v>10.0162</c:v>
                </c:pt>
                <c:pt idx="1775">
                  <c:v>9.6316000000000006</c:v>
                </c:pt>
                <c:pt idx="1776">
                  <c:v>9.3853000000000009</c:v>
                </c:pt>
                <c:pt idx="1777">
                  <c:v>9.1465999999999994</c:v>
                </c:pt>
                <c:pt idx="1778">
                  <c:v>9.4009</c:v>
                </c:pt>
                <c:pt idx="1779">
                  <c:v>8.5603999999999996</c:v>
                </c:pt>
                <c:pt idx="1780">
                  <c:v>9.1283999999999992</c:v>
                </c:pt>
                <c:pt idx="1781">
                  <c:v>9.1308000000000007</c:v>
                </c:pt>
                <c:pt idx="1782">
                  <c:v>9.1341999999999999</c:v>
                </c:pt>
                <c:pt idx="1783">
                  <c:v>9.0725999999999996</c:v>
                </c:pt>
                <c:pt idx="1784">
                  <c:v>9.2925000000000004</c:v>
                </c:pt>
                <c:pt idx="1785">
                  <c:v>9.1316000000000006</c:v>
                </c:pt>
                <c:pt idx="1786">
                  <c:v>9.1081000000000003</c:v>
                </c:pt>
                <c:pt idx="1787">
                  <c:v>9.1522000000000006</c:v>
                </c:pt>
                <c:pt idx="1788">
                  <c:v>9.3991000000000007</c:v>
                </c:pt>
                <c:pt idx="1789">
                  <c:v>9.7989999999999995</c:v>
                </c:pt>
                <c:pt idx="1790">
                  <c:v>10.3468</c:v>
                </c:pt>
                <c:pt idx="1791">
                  <c:v>10.8935</c:v>
                </c:pt>
                <c:pt idx="1792">
                  <c:v>11.3528</c:v>
                </c:pt>
                <c:pt idx="1793">
                  <c:v>11.021100000000001</c:v>
                </c:pt>
                <c:pt idx="1794">
                  <c:v>10.9567</c:v>
                </c:pt>
                <c:pt idx="1795">
                  <c:v>10.8558</c:v>
                </c:pt>
                <c:pt idx="1796">
                  <c:v>11.2348</c:v>
                </c:pt>
                <c:pt idx="1797">
                  <c:v>11.0509</c:v>
                </c:pt>
                <c:pt idx="1798">
                  <c:v>11.129799999999999</c:v>
                </c:pt>
                <c:pt idx="1799">
                  <c:v>10.8895</c:v>
                </c:pt>
                <c:pt idx="1800">
                  <c:v>10.7788</c:v>
                </c:pt>
                <c:pt idx="1801">
                  <c:v>10.6372</c:v>
                </c:pt>
                <c:pt idx="1802">
                  <c:v>10.2895</c:v>
                </c:pt>
                <c:pt idx="1803">
                  <c:v>9.9176000000000002</c:v>
                </c:pt>
                <c:pt idx="1804">
                  <c:v>10.1526</c:v>
                </c:pt>
                <c:pt idx="1805">
                  <c:v>9.9611999999999998</c:v>
                </c:pt>
                <c:pt idx="1806">
                  <c:v>11.4224</c:v>
                </c:pt>
                <c:pt idx="1807">
                  <c:v>11.571899999999999</c:v>
                </c:pt>
                <c:pt idx="1808">
                  <c:v>11.687200000000001</c:v>
                </c:pt>
                <c:pt idx="1809">
                  <c:v>11.887</c:v>
                </c:pt>
                <c:pt idx="1810">
                  <c:v>11.5291</c:v>
                </c:pt>
                <c:pt idx="1811">
                  <c:v>11.248699999999999</c:v>
                </c:pt>
                <c:pt idx="1812">
                  <c:v>10.8422</c:v>
                </c:pt>
                <c:pt idx="1813">
                  <c:v>11.049200000000001</c:v>
                </c:pt>
                <c:pt idx="1814">
                  <c:v>11.103</c:v>
                </c:pt>
                <c:pt idx="1815">
                  <c:v>10.675000000000001</c:v>
                </c:pt>
              </c:numCache>
            </c:numRef>
          </c:val>
          <c:smooth val="0"/>
          <c:extLst>
            <c:ext xmlns:c16="http://schemas.microsoft.com/office/drawing/2014/chart" uri="{C3380CC4-5D6E-409C-BE32-E72D297353CC}">
              <c16:uniqueId val="{00000000-B510-40BA-856D-D3EF4A0BD690}"/>
            </c:ext>
          </c:extLst>
        </c:ser>
        <c:dLbls>
          <c:showLegendKey val="0"/>
          <c:showVal val="0"/>
          <c:showCatName val="0"/>
          <c:showSerName val="0"/>
          <c:showPercent val="0"/>
          <c:showBubbleSize val="0"/>
        </c:dLbls>
        <c:smooth val="0"/>
        <c:axId val="1037374256"/>
        <c:axId val="1037377784"/>
      </c:lineChart>
      <c:dateAx>
        <c:axId val="103737425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7784"/>
        <c:crosses val="autoZero"/>
        <c:auto val="1"/>
        <c:lblOffset val="100"/>
        <c:baseTimeUnit val="days"/>
      </c:dateAx>
      <c:valAx>
        <c:axId val="103737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cs-CZ" sz="2000">
                <a:latin typeface="Source Sans Pro" panose="020B0503030403020204" pitchFamily="34" charset="0"/>
                <a:ea typeface="Source Sans Pro" panose="020B0503030403020204" pitchFamily="34" charset="0"/>
              </a:rPr>
              <a:t>Cenový vývoj indexu</a:t>
            </a:r>
          </a:p>
        </c:rich>
      </c:tx>
      <c:layout>
        <c:manualLayout>
          <c:xMode val="edge"/>
          <c:yMode val="edge"/>
          <c:x val="1.4111111111111111E-2"/>
          <c:y val="1.95987654320987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16067901234567902"/>
          <c:w val="0.87151356080489939"/>
          <c:h val="0.63926913580246914"/>
        </c:manualLayout>
      </c:layout>
      <c:lineChart>
        <c:grouping val="standard"/>
        <c:varyColors val="0"/>
        <c:ser>
          <c:idx val="0"/>
          <c:order val="0"/>
          <c:tx>
            <c:strRef>
              <c:f>'est PE'!$W$6</c:f>
              <c:strCache>
                <c:ptCount val="1"/>
                <c:pt idx="0">
                  <c:v>S&amp;P Information technology index</c:v>
                </c:pt>
              </c:strCache>
            </c:strRef>
          </c:tx>
          <c:spPr>
            <a:ln w="28575" cap="rnd">
              <a:solidFill>
                <a:srgbClr val="404040"/>
              </a:solidFill>
              <a:round/>
            </a:ln>
            <a:effectLst/>
          </c:spPr>
          <c:marker>
            <c:symbol val="none"/>
          </c:marker>
          <c:cat>
            <c:numRef>
              <c:f>'est PE'!$S$1200:$S$1409</c:f>
              <c:numCache>
                <c:formatCode>d\.m\.yyyy</c:formatCode>
                <c:ptCount val="210"/>
                <c:pt idx="0">
                  <c:v>37260</c:v>
                </c:pt>
                <c:pt idx="1">
                  <c:v>37253</c:v>
                </c:pt>
                <c:pt idx="2">
                  <c:v>37246</c:v>
                </c:pt>
                <c:pt idx="3">
                  <c:v>37239</c:v>
                </c:pt>
                <c:pt idx="4">
                  <c:v>37232</c:v>
                </c:pt>
                <c:pt idx="5">
                  <c:v>37225</c:v>
                </c:pt>
                <c:pt idx="6">
                  <c:v>37218</c:v>
                </c:pt>
                <c:pt idx="7">
                  <c:v>37211</c:v>
                </c:pt>
                <c:pt idx="8">
                  <c:v>37204</c:v>
                </c:pt>
                <c:pt idx="9">
                  <c:v>37197</c:v>
                </c:pt>
                <c:pt idx="10">
                  <c:v>37190</c:v>
                </c:pt>
                <c:pt idx="11">
                  <c:v>37183</c:v>
                </c:pt>
                <c:pt idx="12">
                  <c:v>37176</c:v>
                </c:pt>
                <c:pt idx="13">
                  <c:v>37169</c:v>
                </c:pt>
                <c:pt idx="14">
                  <c:v>37162</c:v>
                </c:pt>
                <c:pt idx="15">
                  <c:v>37155</c:v>
                </c:pt>
                <c:pt idx="16">
                  <c:v>37148</c:v>
                </c:pt>
                <c:pt idx="17">
                  <c:v>37141</c:v>
                </c:pt>
                <c:pt idx="18">
                  <c:v>37134</c:v>
                </c:pt>
                <c:pt idx="19">
                  <c:v>37127</c:v>
                </c:pt>
                <c:pt idx="20">
                  <c:v>37120</c:v>
                </c:pt>
                <c:pt idx="21">
                  <c:v>37113</c:v>
                </c:pt>
                <c:pt idx="22">
                  <c:v>37106</c:v>
                </c:pt>
                <c:pt idx="23">
                  <c:v>37099</c:v>
                </c:pt>
                <c:pt idx="24">
                  <c:v>37092</c:v>
                </c:pt>
                <c:pt idx="25">
                  <c:v>37085</c:v>
                </c:pt>
                <c:pt idx="26">
                  <c:v>37078</c:v>
                </c:pt>
                <c:pt idx="27">
                  <c:v>37071</c:v>
                </c:pt>
                <c:pt idx="28">
                  <c:v>37064</c:v>
                </c:pt>
                <c:pt idx="29">
                  <c:v>37057</c:v>
                </c:pt>
                <c:pt idx="30">
                  <c:v>37050</c:v>
                </c:pt>
                <c:pt idx="31">
                  <c:v>37043</c:v>
                </c:pt>
                <c:pt idx="32">
                  <c:v>37036</c:v>
                </c:pt>
                <c:pt idx="33">
                  <c:v>37029</c:v>
                </c:pt>
                <c:pt idx="34">
                  <c:v>37022</c:v>
                </c:pt>
                <c:pt idx="35">
                  <c:v>37015</c:v>
                </c:pt>
                <c:pt idx="36">
                  <c:v>37008</c:v>
                </c:pt>
                <c:pt idx="37">
                  <c:v>37001</c:v>
                </c:pt>
                <c:pt idx="38">
                  <c:v>36994</c:v>
                </c:pt>
                <c:pt idx="39">
                  <c:v>36987</c:v>
                </c:pt>
                <c:pt idx="40">
                  <c:v>36980</c:v>
                </c:pt>
                <c:pt idx="41">
                  <c:v>36973</c:v>
                </c:pt>
                <c:pt idx="42">
                  <c:v>36966</c:v>
                </c:pt>
                <c:pt idx="43">
                  <c:v>36959</c:v>
                </c:pt>
                <c:pt idx="44">
                  <c:v>36952</c:v>
                </c:pt>
                <c:pt idx="45">
                  <c:v>36945</c:v>
                </c:pt>
                <c:pt idx="46">
                  <c:v>36938</c:v>
                </c:pt>
                <c:pt idx="47">
                  <c:v>36931</c:v>
                </c:pt>
                <c:pt idx="48">
                  <c:v>36924</c:v>
                </c:pt>
                <c:pt idx="49">
                  <c:v>36917</c:v>
                </c:pt>
                <c:pt idx="50">
                  <c:v>36910</c:v>
                </c:pt>
                <c:pt idx="51">
                  <c:v>36903</c:v>
                </c:pt>
                <c:pt idx="52">
                  <c:v>36896</c:v>
                </c:pt>
                <c:pt idx="53">
                  <c:v>36889</c:v>
                </c:pt>
                <c:pt idx="54">
                  <c:v>36882</c:v>
                </c:pt>
                <c:pt idx="55">
                  <c:v>36875</c:v>
                </c:pt>
                <c:pt idx="56">
                  <c:v>36868</c:v>
                </c:pt>
                <c:pt idx="57">
                  <c:v>36861</c:v>
                </c:pt>
                <c:pt idx="58">
                  <c:v>36854</c:v>
                </c:pt>
                <c:pt idx="59">
                  <c:v>36847</c:v>
                </c:pt>
                <c:pt idx="60">
                  <c:v>36840</c:v>
                </c:pt>
                <c:pt idx="61">
                  <c:v>36833</c:v>
                </c:pt>
                <c:pt idx="62">
                  <c:v>36826</c:v>
                </c:pt>
                <c:pt idx="63">
                  <c:v>36819</c:v>
                </c:pt>
                <c:pt idx="64">
                  <c:v>36812</c:v>
                </c:pt>
                <c:pt idx="65">
                  <c:v>36805</c:v>
                </c:pt>
                <c:pt idx="66">
                  <c:v>36798</c:v>
                </c:pt>
                <c:pt idx="67">
                  <c:v>36791</c:v>
                </c:pt>
                <c:pt idx="68">
                  <c:v>36784</c:v>
                </c:pt>
                <c:pt idx="69">
                  <c:v>36777</c:v>
                </c:pt>
                <c:pt idx="70">
                  <c:v>36770</c:v>
                </c:pt>
                <c:pt idx="71">
                  <c:v>36763</c:v>
                </c:pt>
                <c:pt idx="72">
                  <c:v>36756</c:v>
                </c:pt>
                <c:pt idx="73">
                  <c:v>36749</c:v>
                </c:pt>
                <c:pt idx="74">
                  <c:v>36742</c:v>
                </c:pt>
                <c:pt idx="75">
                  <c:v>36735</c:v>
                </c:pt>
                <c:pt idx="76">
                  <c:v>36728</c:v>
                </c:pt>
                <c:pt idx="77">
                  <c:v>36721</c:v>
                </c:pt>
                <c:pt idx="78">
                  <c:v>36714</c:v>
                </c:pt>
                <c:pt idx="79">
                  <c:v>36707</c:v>
                </c:pt>
                <c:pt idx="80">
                  <c:v>36700</c:v>
                </c:pt>
                <c:pt idx="81">
                  <c:v>36693</c:v>
                </c:pt>
                <c:pt idx="82">
                  <c:v>36686</c:v>
                </c:pt>
                <c:pt idx="83">
                  <c:v>36679</c:v>
                </c:pt>
                <c:pt idx="84">
                  <c:v>36672</c:v>
                </c:pt>
                <c:pt idx="85">
                  <c:v>36665</c:v>
                </c:pt>
                <c:pt idx="86">
                  <c:v>36658</c:v>
                </c:pt>
                <c:pt idx="87">
                  <c:v>36651</c:v>
                </c:pt>
                <c:pt idx="88">
                  <c:v>36644</c:v>
                </c:pt>
                <c:pt idx="89">
                  <c:v>36637</c:v>
                </c:pt>
                <c:pt idx="90">
                  <c:v>36630</c:v>
                </c:pt>
                <c:pt idx="91">
                  <c:v>36623</c:v>
                </c:pt>
                <c:pt idx="92">
                  <c:v>36616</c:v>
                </c:pt>
                <c:pt idx="93">
                  <c:v>36609</c:v>
                </c:pt>
                <c:pt idx="94">
                  <c:v>36602</c:v>
                </c:pt>
                <c:pt idx="95">
                  <c:v>36595</c:v>
                </c:pt>
                <c:pt idx="96">
                  <c:v>36588</c:v>
                </c:pt>
                <c:pt idx="97">
                  <c:v>36581</c:v>
                </c:pt>
                <c:pt idx="98">
                  <c:v>36574</c:v>
                </c:pt>
                <c:pt idx="99">
                  <c:v>36567</c:v>
                </c:pt>
                <c:pt idx="100">
                  <c:v>36560</c:v>
                </c:pt>
                <c:pt idx="101">
                  <c:v>36553</c:v>
                </c:pt>
                <c:pt idx="102">
                  <c:v>36546</c:v>
                </c:pt>
                <c:pt idx="103">
                  <c:v>36539</c:v>
                </c:pt>
                <c:pt idx="104">
                  <c:v>36532</c:v>
                </c:pt>
                <c:pt idx="105">
                  <c:v>36525</c:v>
                </c:pt>
                <c:pt idx="106">
                  <c:v>36518</c:v>
                </c:pt>
                <c:pt idx="107">
                  <c:v>36511</c:v>
                </c:pt>
                <c:pt idx="108">
                  <c:v>36504</c:v>
                </c:pt>
                <c:pt idx="109">
                  <c:v>36497</c:v>
                </c:pt>
                <c:pt idx="110">
                  <c:v>36490</c:v>
                </c:pt>
                <c:pt idx="111">
                  <c:v>36483</c:v>
                </c:pt>
                <c:pt idx="112">
                  <c:v>36476</c:v>
                </c:pt>
                <c:pt idx="113">
                  <c:v>36469</c:v>
                </c:pt>
                <c:pt idx="114">
                  <c:v>36462</c:v>
                </c:pt>
                <c:pt idx="115">
                  <c:v>36455</c:v>
                </c:pt>
                <c:pt idx="116">
                  <c:v>36448</c:v>
                </c:pt>
                <c:pt idx="117">
                  <c:v>36441</c:v>
                </c:pt>
                <c:pt idx="118">
                  <c:v>36434</c:v>
                </c:pt>
                <c:pt idx="119">
                  <c:v>36427</c:v>
                </c:pt>
                <c:pt idx="120">
                  <c:v>36420</c:v>
                </c:pt>
                <c:pt idx="121">
                  <c:v>36413</c:v>
                </c:pt>
                <c:pt idx="122">
                  <c:v>36406</c:v>
                </c:pt>
                <c:pt idx="123">
                  <c:v>36399</c:v>
                </c:pt>
                <c:pt idx="124">
                  <c:v>36392</c:v>
                </c:pt>
                <c:pt idx="125">
                  <c:v>36385</c:v>
                </c:pt>
                <c:pt idx="126">
                  <c:v>36378</c:v>
                </c:pt>
                <c:pt idx="127">
                  <c:v>36371</c:v>
                </c:pt>
                <c:pt idx="128">
                  <c:v>36364</c:v>
                </c:pt>
                <c:pt idx="129">
                  <c:v>36357</c:v>
                </c:pt>
                <c:pt idx="130">
                  <c:v>36350</c:v>
                </c:pt>
                <c:pt idx="131">
                  <c:v>36343</c:v>
                </c:pt>
                <c:pt idx="132">
                  <c:v>36336</c:v>
                </c:pt>
                <c:pt idx="133">
                  <c:v>36329</c:v>
                </c:pt>
                <c:pt idx="134">
                  <c:v>36322</c:v>
                </c:pt>
                <c:pt idx="135">
                  <c:v>36315</c:v>
                </c:pt>
                <c:pt idx="136">
                  <c:v>36308</c:v>
                </c:pt>
                <c:pt idx="137">
                  <c:v>36301</c:v>
                </c:pt>
                <c:pt idx="138">
                  <c:v>36294</c:v>
                </c:pt>
                <c:pt idx="139">
                  <c:v>36287</c:v>
                </c:pt>
                <c:pt idx="140">
                  <c:v>36280</c:v>
                </c:pt>
                <c:pt idx="141">
                  <c:v>36273</c:v>
                </c:pt>
                <c:pt idx="142">
                  <c:v>36266</c:v>
                </c:pt>
                <c:pt idx="143">
                  <c:v>36259</c:v>
                </c:pt>
                <c:pt idx="144">
                  <c:v>36252</c:v>
                </c:pt>
                <c:pt idx="145">
                  <c:v>36245</c:v>
                </c:pt>
                <c:pt idx="146">
                  <c:v>36238</c:v>
                </c:pt>
                <c:pt idx="147">
                  <c:v>36231</c:v>
                </c:pt>
                <c:pt idx="148">
                  <c:v>36224</c:v>
                </c:pt>
                <c:pt idx="149">
                  <c:v>36217</c:v>
                </c:pt>
                <c:pt idx="150">
                  <c:v>36210</c:v>
                </c:pt>
                <c:pt idx="151">
                  <c:v>36203</c:v>
                </c:pt>
                <c:pt idx="152">
                  <c:v>36196</c:v>
                </c:pt>
                <c:pt idx="153">
                  <c:v>36189</c:v>
                </c:pt>
                <c:pt idx="154">
                  <c:v>36182</c:v>
                </c:pt>
                <c:pt idx="155">
                  <c:v>36175</c:v>
                </c:pt>
                <c:pt idx="156">
                  <c:v>36168</c:v>
                </c:pt>
                <c:pt idx="157">
                  <c:v>36161</c:v>
                </c:pt>
                <c:pt idx="158">
                  <c:v>36154</c:v>
                </c:pt>
                <c:pt idx="159">
                  <c:v>36147</c:v>
                </c:pt>
                <c:pt idx="160">
                  <c:v>36140</c:v>
                </c:pt>
                <c:pt idx="161">
                  <c:v>36133</c:v>
                </c:pt>
                <c:pt idx="162">
                  <c:v>36126</c:v>
                </c:pt>
                <c:pt idx="163">
                  <c:v>36119</c:v>
                </c:pt>
                <c:pt idx="164">
                  <c:v>36112</c:v>
                </c:pt>
                <c:pt idx="165">
                  <c:v>36105</c:v>
                </c:pt>
                <c:pt idx="166">
                  <c:v>36098</c:v>
                </c:pt>
                <c:pt idx="167">
                  <c:v>36091</c:v>
                </c:pt>
                <c:pt idx="168">
                  <c:v>36084</c:v>
                </c:pt>
                <c:pt idx="169">
                  <c:v>36077</c:v>
                </c:pt>
                <c:pt idx="170">
                  <c:v>36070</c:v>
                </c:pt>
                <c:pt idx="171">
                  <c:v>36063</c:v>
                </c:pt>
                <c:pt idx="172">
                  <c:v>36056</c:v>
                </c:pt>
                <c:pt idx="173">
                  <c:v>36049</c:v>
                </c:pt>
                <c:pt idx="174">
                  <c:v>36042</c:v>
                </c:pt>
                <c:pt idx="175">
                  <c:v>36035</c:v>
                </c:pt>
                <c:pt idx="176">
                  <c:v>36028</c:v>
                </c:pt>
                <c:pt idx="177">
                  <c:v>36021</c:v>
                </c:pt>
                <c:pt idx="178">
                  <c:v>36014</c:v>
                </c:pt>
                <c:pt idx="179">
                  <c:v>36007</c:v>
                </c:pt>
                <c:pt idx="180">
                  <c:v>36000</c:v>
                </c:pt>
                <c:pt idx="181">
                  <c:v>35993</c:v>
                </c:pt>
                <c:pt idx="182">
                  <c:v>35986</c:v>
                </c:pt>
                <c:pt idx="183">
                  <c:v>35979</c:v>
                </c:pt>
                <c:pt idx="184">
                  <c:v>35972</c:v>
                </c:pt>
                <c:pt idx="185">
                  <c:v>35965</c:v>
                </c:pt>
                <c:pt idx="186">
                  <c:v>35958</c:v>
                </c:pt>
                <c:pt idx="187">
                  <c:v>35951</c:v>
                </c:pt>
                <c:pt idx="188">
                  <c:v>35944</c:v>
                </c:pt>
                <c:pt idx="189">
                  <c:v>35937</c:v>
                </c:pt>
                <c:pt idx="190">
                  <c:v>35930</c:v>
                </c:pt>
                <c:pt idx="191">
                  <c:v>35923</c:v>
                </c:pt>
                <c:pt idx="192">
                  <c:v>35916</c:v>
                </c:pt>
                <c:pt idx="193">
                  <c:v>35909</c:v>
                </c:pt>
                <c:pt idx="194">
                  <c:v>35902</c:v>
                </c:pt>
                <c:pt idx="195">
                  <c:v>35895</c:v>
                </c:pt>
                <c:pt idx="196">
                  <c:v>35888</c:v>
                </c:pt>
                <c:pt idx="197">
                  <c:v>35881</c:v>
                </c:pt>
                <c:pt idx="198">
                  <c:v>35874</c:v>
                </c:pt>
                <c:pt idx="199">
                  <c:v>35867</c:v>
                </c:pt>
                <c:pt idx="200">
                  <c:v>35860</c:v>
                </c:pt>
                <c:pt idx="201">
                  <c:v>35853</c:v>
                </c:pt>
                <c:pt idx="202">
                  <c:v>35846</c:v>
                </c:pt>
                <c:pt idx="203">
                  <c:v>35839</c:v>
                </c:pt>
                <c:pt idx="204">
                  <c:v>35832</c:v>
                </c:pt>
                <c:pt idx="205">
                  <c:v>35825</c:v>
                </c:pt>
                <c:pt idx="206">
                  <c:v>35818</c:v>
                </c:pt>
                <c:pt idx="207">
                  <c:v>35811</c:v>
                </c:pt>
                <c:pt idx="208">
                  <c:v>35804</c:v>
                </c:pt>
                <c:pt idx="209">
                  <c:v>35797</c:v>
                </c:pt>
              </c:numCache>
            </c:numRef>
          </c:cat>
          <c:val>
            <c:numRef>
              <c:f>'est PE'!$AB$1200:$AB$1409</c:f>
              <c:numCache>
                <c:formatCode>General</c:formatCode>
                <c:ptCount val="210"/>
                <c:pt idx="0">
                  <c:v>384.57</c:v>
                </c:pt>
                <c:pt idx="1">
                  <c:v>359.78</c:v>
                </c:pt>
                <c:pt idx="2">
                  <c:v>354.76</c:v>
                </c:pt>
                <c:pt idx="3">
                  <c:v>363.33</c:v>
                </c:pt>
                <c:pt idx="4">
                  <c:v>378.83</c:v>
                </c:pt>
                <c:pt idx="5">
                  <c:v>359.73</c:v>
                </c:pt>
                <c:pt idx="6">
                  <c:v>355.15</c:v>
                </c:pt>
                <c:pt idx="7">
                  <c:v>358.21</c:v>
                </c:pt>
                <c:pt idx="8">
                  <c:v>342.42</c:v>
                </c:pt>
                <c:pt idx="9">
                  <c:v>322.88</c:v>
                </c:pt>
                <c:pt idx="10">
                  <c:v>325.39999999999998</c:v>
                </c:pt>
                <c:pt idx="11">
                  <c:v>304.07</c:v>
                </c:pt>
                <c:pt idx="12">
                  <c:v>311.20999999999998</c:v>
                </c:pt>
                <c:pt idx="13">
                  <c:v>289.29000000000002</c:v>
                </c:pt>
                <c:pt idx="14">
                  <c:v>261.85000000000002</c:v>
                </c:pt>
                <c:pt idx="15">
                  <c:v>252.56</c:v>
                </c:pt>
                <c:pt idx="16">
                  <c:v>302.44</c:v>
                </c:pt>
                <c:pt idx="17">
                  <c:v>298.79000000000002</c:v>
                </c:pt>
                <c:pt idx="18">
                  <c:v>325.98</c:v>
                </c:pt>
                <c:pt idx="19">
                  <c:v>354.94</c:v>
                </c:pt>
                <c:pt idx="20">
                  <c:v>341.7</c:v>
                </c:pt>
                <c:pt idx="21">
                  <c:v>362.79</c:v>
                </c:pt>
                <c:pt idx="22">
                  <c:v>386.39</c:v>
                </c:pt>
                <c:pt idx="23">
                  <c:v>373.04</c:v>
                </c:pt>
                <c:pt idx="24">
                  <c:v>371.77</c:v>
                </c:pt>
                <c:pt idx="25">
                  <c:v>387.77</c:v>
                </c:pt>
                <c:pt idx="26">
                  <c:v>364.48</c:v>
                </c:pt>
                <c:pt idx="27">
                  <c:v>396.69</c:v>
                </c:pt>
                <c:pt idx="28">
                  <c:v>372.22</c:v>
                </c:pt>
                <c:pt idx="29">
                  <c:v>372.73</c:v>
                </c:pt>
                <c:pt idx="30">
                  <c:v>416.76</c:v>
                </c:pt>
                <c:pt idx="31">
                  <c:v>399.2</c:v>
                </c:pt>
                <c:pt idx="32">
                  <c:v>427.31</c:v>
                </c:pt>
                <c:pt idx="33">
                  <c:v>420.55</c:v>
                </c:pt>
                <c:pt idx="34">
                  <c:v>406.72</c:v>
                </c:pt>
                <c:pt idx="35">
                  <c:v>426.69</c:v>
                </c:pt>
                <c:pt idx="36">
                  <c:v>406.81</c:v>
                </c:pt>
                <c:pt idx="37">
                  <c:v>437.8</c:v>
                </c:pt>
                <c:pt idx="38">
                  <c:v>381.21</c:v>
                </c:pt>
                <c:pt idx="39">
                  <c:v>330.37</c:v>
                </c:pt>
                <c:pt idx="40">
                  <c:v>353.1</c:v>
                </c:pt>
                <c:pt idx="41">
                  <c:v>389.02</c:v>
                </c:pt>
                <c:pt idx="42">
                  <c:v>364.23</c:v>
                </c:pt>
                <c:pt idx="43">
                  <c:v>391.57</c:v>
                </c:pt>
                <c:pt idx="44">
                  <c:v>403.11</c:v>
                </c:pt>
                <c:pt idx="45">
                  <c:v>434.08</c:v>
                </c:pt>
                <c:pt idx="46">
                  <c:v>473.32</c:v>
                </c:pt>
                <c:pt idx="47">
                  <c:v>484.49</c:v>
                </c:pt>
                <c:pt idx="48">
                  <c:v>539.37</c:v>
                </c:pt>
                <c:pt idx="49">
                  <c:v>564.95000000000005</c:v>
                </c:pt>
                <c:pt idx="50">
                  <c:v>576.22</c:v>
                </c:pt>
                <c:pt idx="51">
                  <c:v>525.17999999999995</c:v>
                </c:pt>
                <c:pt idx="52">
                  <c:v>488.23</c:v>
                </c:pt>
                <c:pt idx="53">
                  <c:v>476.64</c:v>
                </c:pt>
                <c:pt idx="54">
                  <c:v>501.25</c:v>
                </c:pt>
                <c:pt idx="55">
                  <c:v>531.11</c:v>
                </c:pt>
                <c:pt idx="56">
                  <c:v>586.30999999999995</c:v>
                </c:pt>
                <c:pt idx="57">
                  <c:v>539.91</c:v>
                </c:pt>
                <c:pt idx="58">
                  <c:v>602.29999999999995</c:v>
                </c:pt>
                <c:pt idx="59">
                  <c:v>616.14</c:v>
                </c:pt>
                <c:pt idx="60">
                  <c:v>597.28</c:v>
                </c:pt>
                <c:pt idx="61">
                  <c:v>688.58</c:v>
                </c:pt>
                <c:pt idx="62">
                  <c:v>653.04</c:v>
                </c:pt>
                <c:pt idx="63">
                  <c:v>707.7</c:v>
                </c:pt>
                <c:pt idx="64">
                  <c:v>675.81</c:v>
                </c:pt>
                <c:pt idx="65">
                  <c:v>685.62</c:v>
                </c:pt>
                <c:pt idx="66">
                  <c:v>715.78</c:v>
                </c:pt>
                <c:pt idx="67">
                  <c:v>769.25</c:v>
                </c:pt>
                <c:pt idx="68">
                  <c:v>787.8</c:v>
                </c:pt>
                <c:pt idx="69">
                  <c:v>824.98</c:v>
                </c:pt>
                <c:pt idx="70">
                  <c:v>882.2</c:v>
                </c:pt>
                <c:pt idx="71">
                  <c:v>857.88</c:v>
                </c:pt>
                <c:pt idx="72">
                  <c:v>842.23</c:v>
                </c:pt>
                <c:pt idx="73">
                  <c:v>799.61</c:v>
                </c:pt>
                <c:pt idx="74">
                  <c:v>790.07</c:v>
                </c:pt>
                <c:pt idx="75">
                  <c:v>772.8</c:v>
                </c:pt>
                <c:pt idx="76">
                  <c:v>841.77</c:v>
                </c:pt>
                <c:pt idx="77">
                  <c:v>879.08</c:v>
                </c:pt>
                <c:pt idx="78">
                  <c:v>835.35</c:v>
                </c:pt>
                <c:pt idx="79">
                  <c:v>831.85</c:v>
                </c:pt>
                <c:pt idx="80">
                  <c:v>825.23</c:v>
                </c:pt>
                <c:pt idx="81">
                  <c:v>833.82</c:v>
                </c:pt>
                <c:pt idx="82">
                  <c:v>826.06</c:v>
                </c:pt>
                <c:pt idx="83">
                  <c:v>822.22</c:v>
                </c:pt>
                <c:pt idx="84">
                  <c:v>710.65</c:v>
                </c:pt>
                <c:pt idx="85">
                  <c:v>734.21</c:v>
                </c:pt>
                <c:pt idx="86">
                  <c:v>759.32</c:v>
                </c:pt>
                <c:pt idx="87">
                  <c:v>810.48</c:v>
                </c:pt>
                <c:pt idx="88">
                  <c:v>833.68</c:v>
                </c:pt>
                <c:pt idx="89">
                  <c:v>800.24</c:v>
                </c:pt>
                <c:pt idx="90">
                  <c:v>726.16</c:v>
                </c:pt>
                <c:pt idx="91">
                  <c:v>924.95</c:v>
                </c:pt>
                <c:pt idx="92">
                  <c:v>916.71</c:v>
                </c:pt>
                <c:pt idx="93">
                  <c:v>980.54</c:v>
                </c:pt>
                <c:pt idx="94">
                  <c:v>911.58</c:v>
                </c:pt>
                <c:pt idx="95">
                  <c:v>908.28</c:v>
                </c:pt>
                <c:pt idx="96">
                  <c:v>889.01</c:v>
                </c:pt>
                <c:pt idx="97">
                  <c:v>836.41</c:v>
                </c:pt>
                <c:pt idx="98">
                  <c:v>804.52</c:v>
                </c:pt>
                <c:pt idx="99">
                  <c:v>815.15</c:v>
                </c:pt>
                <c:pt idx="100">
                  <c:v>811.14</c:v>
                </c:pt>
                <c:pt idx="101">
                  <c:v>726.4</c:v>
                </c:pt>
                <c:pt idx="102">
                  <c:v>795.6</c:v>
                </c:pt>
                <c:pt idx="103">
                  <c:v>787.39</c:v>
                </c:pt>
                <c:pt idx="104">
                  <c:v>756.69</c:v>
                </c:pt>
                <c:pt idx="105">
                  <c:v>807.44</c:v>
                </c:pt>
                <c:pt idx="106">
                  <c:v>796.01</c:v>
                </c:pt>
                <c:pt idx="107">
                  <c:v>763.55</c:v>
                </c:pt>
                <c:pt idx="108">
                  <c:v>730.27</c:v>
                </c:pt>
                <c:pt idx="109">
                  <c:v>723.73</c:v>
                </c:pt>
                <c:pt idx="110">
                  <c:v>701.57</c:v>
                </c:pt>
                <c:pt idx="111">
                  <c:v>688.78</c:v>
                </c:pt>
                <c:pt idx="112">
                  <c:v>655.1</c:v>
                </c:pt>
                <c:pt idx="113">
                  <c:v>629.38</c:v>
                </c:pt>
                <c:pt idx="114">
                  <c:v>605</c:v>
                </c:pt>
                <c:pt idx="115">
                  <c:v>568.34</c:v>
                </c:pt>
                <c:pt idx="116">
                  <c:v>572.14</c:v>
                </c:pt>
                <c:pt idx="117">
                  <c:v>609.51</c:v>
                </c:pt>
                <c:pt idx="118">
                  <c:v>592.26</c:v>
                </c:pt>
                <c:pt idx="119">
                  <c:v>593.66999999999996</c:v>
                </c:pt>
                <c:pt idx="120">
                  <c:v>625.22</c:v>
                </c:pt>
                <c:pt idx="121">
                  <c:v>632.62</c:v>
                </c:pt>
                <c:pt idx="122">
                  <c:v>622.64</c:v>
                </c:pt>
                <c:pt idx="123">
                  <c:v>600.39</c:v>
                </c:pt>
                <c:pt idx="124">
                  <c:v>572.76</c:v>
                </c:pt>
                <c:pt idx="125">
                  <c:v>574.84</c:v>
                </c:pt>
                <c:pt idx="126">
                  <c:v>556.97</c:v>
                </c:pt>
                <c:pt idx="127">
                  <c:v>562.70000000000005</c:v>
                </c:pt>
                <c:pt idx="128">
                  <c:v>569.45000000000005</c:v>
                </c:pt>
                <c:pt idx="129">
                  <c:v>621.75</c:v>
                </c:pt>
                <c:pt idx="130">
                  <c:v>603.91999999999996</c:v>
                </c:pt>
                <c:pt idx="131">
                  <c:v>582.96</c:v>
                </c:pt>
                <c:pt idx="132">
                  <c:v>536.78</c:v>
                </c:pt>
                <c:pt idx="133">
                  <c:v>539.61</c:v>
                </c:pt>
                <c:pt idx="134">
                  <c:v>503.47</c:v>
                </c:pt>
                <c:pt idx="135">
                  <c:v>514.63</c:v>
                </c:pt>
                <c:pt idx="136">
                  <c:v>506.62</c:v>
                </c:pt>
                <c:pt idx="137">
                  <c:v>514.79</c:v>
                </c:pt>
                <c:pt idx="138">
                  <c:v>513.9</c:v>
                </c:pt>
                <c:pt idx="139">
                  <c:v>501.3</c:v>
                </c:pt>
                <c:pt idx="140">
                  <c:v>513.16999999999996</c:v>
                </c:pt>
                <c:pt idx="141">
                  <c:v>524.16</c:v>
                </c:pt>
                <c:pt idx="142">
                  <c:v>494.54</c:v>
                </c:pt>
                <c:pt idx="143">
                  <c:v>545.29999999999995</c:v>
                </c:pt>
                <c:pt idx="144">
                  <c:v>516.09</c:v>
                </c:pt>
                <c:pt idx="145">
                  <c:v>491.98</c:v>
                </c:pt>
                <c:pt idx="146">
                  <c:v>487.07</c:v>
                </c:pt>
                <c:pt idx="147">
                  <c:v>475.78</c:v>
                </c:pt>
                <c:pt idx="148">
                  <c:v>473.43</c:v>
                </c:pt>
                <c:pt idx="149">
                  <c:v>465.45</c:v>
                </c:pt>
                <c:pt idx="150">
                  <c:v>471.84</c:v>
                </c:pt>
                <c:pt idx="151">
                  <c:v>483.39</c:v>
                </c:pt>
                <c:pt idx="152">
                  <c:v>488.36</c:v>
                </c:pt>
                <c:pt idx="153">
                  <c:v>530.69000000000005</c:v>
                </c:pt>
                <c:pt idx="154">
                  <c:v>482.89</c:v>
                </c:pt>
                <c:pt idx="155">
                  <c:v>486.7</c:v>
                </c:pt>
                <c:pt idx="156">
                  <c:v>485.17</c:v>
                </c:pt>
                <c:pt idx="157">
                  <c:v>452.51</c:v>
                </c:pt>
                <c:pt idx="158">
                  <c:v>456.36</c:v>
                </c:pt>
                <c:pt idx="159">
                  <c:v>437.7</c:v>
                </c:pt>
                <c:pt idx="160">
                  <c:v>426.28</c:v>
                </c:pt>
                <c:pt idx="161">
                  <c:v>416.01</c:v>
                </c:pt>
                <c:pt idx="162">
                  <c:v>409.49</c:v>
                </c:pt>
                <c:pt idx="163">
                  <c:v>389.19</c:v>
                </c:pt>
                <c:pt idx="164">
                  <c:v>373.35</c:v>
                </c:pt>
                <c:pt idx="165">
                  <c:v>370.23</c:v>
                </c:pt>
                <c:pt idx="166">
                  <c:v>354.04</c:v>
                </c:pt>
                <c:pt idx="167">
                  <c:v>337.21</c:v>
                </c:pt>
                <c:pt idx="168">
                  <c:v>325.10000000000002</c:v>
                </c:pt>
                <c:pt idx="169">
                  <c:v>300.74</c:v>
                </c:pt>
                <c:pt idx="170">
                  <c:v>312.93</c:v>
                </c:pt>
                <c:pt idx="171">
                  <c:v>346.86</c:v>
                </c:pt>
                <c:pt idx="172">
                  <c:v>324.72000000000003</c:v>
                </c:pt>
                <c:pt idx="173">
                  <c:v>326.25</c:v>
                </c:pt>
                <c:pt idx="174">
                  <c:v>307.52999999999997</c:v>
                </c:pt>
                <c:pt idx="175">
                  <c:v>323.83999999999997</c:v>
                </c:pt>
                <c:pt idx="176">
                  <c:v>350.29</c:v>
                </c:pt>
                <c:pt idx="177">
                  <c:v>339.96</c:v>
                </c:pt>
                <c:pt idx="178">
                  <c:v>348.55</c:v>
                </c:pt>
                <c:pt idx="179">
                  <c:v>350.48</c:v>
                </c:pt>
                <c:pt idx="180">
                  <c:v>352.06</c:v>
                </c:pt>
                <c:pt idx="181">
                  <c:v>366.76</c:v>
                </c:pt>
                <c:pt idx="182">
                  <c:v>348.34</c:v>
                </c:pt>
                <c:pt idx="183">
                  <c:v>332.65</c:v>
                </c:pt>
                <c:pt idx="184">
                  <c:v>332.41</c:v>
                </c:pt>
                <c:pt idx="185">
                  <c:v>309.73</c:v>
                </c:pt>
                <c:pt idx="186">
                  <c:v>306.06</c:v>
                </c:pt>
                <c:pt idx="187">
                  <c:v>310.64</c:v>
                </c:pt>
                <c:pt idx="188">
                  <c:v>305.93</c:v>
                </c:pt>
                <c:pt idx="189">
                  <c:v>315.23</c:v>
                </c:pt>
                <c:pt idx="190">
                  <c:v>326.2</c:v>
                </c:pt>
                <c:pt idx="191">
                  <c:v>331.66</c:v>
                </c:pt>
                <c:pt idx="192">
                  <c:v>328.37</c:v>
                </c:pt>
                <c:pt idx="193">
                  <c:v>327.36</c:v>
                </c:pt>
                <c:pt idx="194">
                  <c:v>312.01</c:v>
                </c:pt>
                <c:pt idx="195">
                  <c:v>303.95</c:v>
                </c:pt>
                <c:pt idx="196">
                  <c:v>314.12</c:v>
                </c:pt>
                <c:pt idx="197">
                  <c:v>307.18</c:v>
                </c:pt>
                <c:pt idx="198">
                  <c:v>292.73</c:v>
                </c:pt>
                <c:pt idx="199">
                  <c:v>292.63</c:v>
                </c:pt>
                <c:pt idx="200">
                  <c:v>291.5</c:v>
                </c:pt>
                <c:pt idx="201">
                  <c:v>304.83</c:v>
                </c:pt>
                <c:pt idx="202">
                  <c:v>297.18</c:v>
                </c:pt>
                <c:pt idx="203">
                  <c:v>290.81</c:v>
                </c:pt>
                <c:pt idx="204">
                  <c:v>291.83</c:v>
                </c:pt>
                <c:pt idx="205">
                  <c:v>276.14999999999998</c:v>
                </c:pt>
                <c:pt idx="206">
                  <c:v>262.52999999999997</c:v>
                </c:pt>
                <c:pt idx="207">
                  <c:v>259.54000000000002</c:v>
                </c:pt>
                <c:pt idx="208">
                  <c:v>247.63</c:v>
                </c:pt>
                <c:pt idx="209">
                  <c:v>261.33999999999997</c:v>
                </c:pt>
              </c:numCache>
            </c:numRef>
          </c:val>
          <c:smooth val="0"/>
          <c:extLst>
            <c:ext xmlns:c16="http://schemas.microsoft.com/office/drawing/2014/chart" uri="{C3380CC4-5D6E-409C-BE32-E72D297353CC}">
              <c16:uniqueId val="{00000000-45EB-40F2-BEBF-8550E6B7DB61}"/>
            </c:ext>
          </c:extLst>
        </c:ser>
        <c:dLbls>
          <c:showLegendKey val="0"/>
          <c:showVal val="0"/>
          <c:showCatName val="0"/>
          <c:showSerName val="0"/>
          <c:showPercent val="0"/>
          <c:showBubbleSize val="0"/>
        </c:dLbls>
        <c:smooth val="0"/>
        <c:axId val="1037374256"/>
        <c:axId val="1037377784"/>
      </c:lineChart>
      <c:dateAx>
        <c:axId val="103737425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7784"/>
        <c:crosses val="autoZero"/>
        <c:auto val="1"/>
        <c:lblOffset val="100"/>
        <c:baseTimeUnit val="days"/>
        <c:majorUnit val="1"/>
        <c:majorTimeUnit val="years"/>
      </c:dateAx>
      <c:valAx>
        <c:axId val="1037377784"/>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cs-CZ" sz="2000">
                <a:latin typeface="Source Sans Pro" panose="020B0503030403020204" pitchFamily="34" charset="0"/>
                <a:ea typeface="Source Sans Pro" panose="020B0503030403020204" pitchFamily="34" charset="0"/>
              </a:rPr>
              <a:t>Cenový vývoj indexu</a:t>
            </a:r>
          </a:p>
        </c:rich>
      </c:tx>
      <c:layout>
        <c:manualLayout>
          <c:xMode val="edge"/>
          <c:yMode val="edge"/>
          <c:x val="1.4111111111111111E-2"/>
          <c:y val="1.959876543209876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264216972878389E-2"/>
          <c:y val="0.16067901234567902"/>
          <c:w val="0.87151356080489939"/>
          <c:h val="0.63926913580246914"/>
        </c:manualLayout>
      </c:layout>
      <c:lineChart>
        <c:grouping val="standard"/>
        <c:varyColors val="0"/>
        <c:ser>
          <c:idx val="0"/>
          <c:order val="0"/>
          <c:tx>
            <c:strRef>
              <c:f>'est PE'!$W$6</c:f>
              <c:strCache>
                <c:ptCount val="1"/>
                <c:pt idx="0">
                  <c:v>S&amp;P Information technology index</c:v>
                </c:pt>
              </c:strCache>
            </c:strRef>
          </c:tx>
          <c:spPr>
            <a:ln w="28575" cap="rnd">
              <a:solidFill>
                <a:srgbClr val="404040"/>
              </a:solidFill>
              <a:round/>
            </a:ln>
            <a:effectLst/>
          </c:spPr>
          <c:marker>
            <c:symbol val="none"/>
          </c:marker>
          <c:cat>
            <c:numRef>
              <c:f>'est PE'!$S$7:$S$1409</c:f>
              <c:numCache>
                <c:formatCode>d\.m\.yyyy</c:formatCode>
                <c:ptCount val="1403"/>
                <c:pt idx="0">
                  <c:v>45611</c:v>
                </c:pt>
                <c:pt idx="1">
                  <c:v>45604</c:v>
                </c:pt>
                <c:pt idx="2">
                  <c:v>45597</c:v>
                </c:pt>
                <c:pt idx="3">
                  <c:v>45590</c:v>
                </c:pt>
                <c:pt idx="4">
                  <c:v>45583</c:v>
                </c:pt>
                <c:pt idx="5">
                  <c:v>45576</c:v>
                </c:pt>
                <c:pt idx="6">
                  <c:v>45569</c:v>
                </c:pt>
                <c:pt idx="7">
                  <c:v>45562</c:v>
                </c:pt>
                <c:pt idx="8">
                  <c:v>45555</c:v>
                </c:pt>
                <c:pt idx="9">
                  <c:v>45548</c:v>
                </c:pt>
                <c:pt idx="10">
                  <c:v>45541</c:v>
                </c:pt>
                <c:pt idx="11">
                  <c:v>45534</c:v>
                </c:pt>
                <c:pt idx="12">
                  <c:v>45527</c:v>
                </c:pt>
                <c:pt idx="13">
                  <c:v>45520</c:v>
                </c:pt>
                <c:pt idx="14">
                  <c:v>45513</c:v>
                </c:pt>
                <c:pt idx="15">
                  <c:v>45506</c:v>
                </c:pt>
                <c:pt idx="16">
                  <c:v>45499</c:v>
                </c:pt>
                <c:pt idx="17">
                  <c:v>45492</c:v>
                </c:pt>
                <c:pt idx="18">
                  <c:v>45485</c:v>
                </c:pt>
                <c:pt idx="19">
                  <c:v>45478</c:v>
                </c:pt>
                <c:pt idx="20">
                  <c:v>45471</c:v>
                </c:pt>
                <c:pt idx="21">
                  <c:v>45464</c:v>
                </c:pt>
                <c:pt idx="22">
                  <c:v>45457</c:v>
                </c:pt>
                <c:pt idx="23">
                  <c:v>45450</c:v>
                </c:pt>
                <c:pt idx="24">
                  <c:v>45443</c:v>
                </c:pt>
                <c:pt idx="25">
                  <c:v>45436</c:v>
                </c:pt>
                <c:pt idx="26">
                  <c:v>45429</c:v>
                </c:pt>
                <c:pt idx="27">
                  <c:v>45422</c:v>
                </c:pt>
                <c:pt idx="28">
                  <c:v>45415</c:v>
                </c:pt>
                <c:pt idx="29">
                  <c:v>45408</c:v>
                </c:pt>
                <c:pt idx="30">
                  <c:v>45401</c:v>
                </c:pt>
                <c:pt idx="31">
                  <c:v>45394</c:v>
                </c:pt>
                <c:pt idx="32">
                  <c:v>45387</c:v>
                </c:pt>
                <c:pt idx="33">
                  <c:v>45380</c:v>
                </c:pt>
                <c:pt idx="34">
                  <c:v>45373</c:v>
                </c:pt>
                <c:pt idx="35">
                  <c:v>45366</c:v>
                </c:pt>
                <c:pt idx="36">
                  <c:v>45359</c:v>
                </c:pt>
                <c:pt idx="37">
                  <c:v>45352</c:v>
                </c:pt>
                <c:pt idx="38">
                  <c:v>45345</c:v>
                </c:pt>
                <c:pt idx="39">
                  <c:v>45338</c:v>
                </c:pt>
                <c:pt idx="40">
                  <c:v>45331</c:v>
                </c:pt>
                <c:pt idx="41">
                  <c:v>45324</c:v>
                </c:pt>
                <c:pt idx="42">
                  <c:v>45317</c:v>
                </c:pt>
                <c:pt idx="43">
                  <c:v>45310</c:v>
                </c:pt>
                <c:pt idx="44">
                  <c:v>45303</c:v>
                </c:pt>
                <c:pt idx="45">
                  <c:v>45296</c:v>
                </c:pt>
                <c:pt idx="46">
                  <c:v>45289</c:v>
                </c:pt>
                <c:pt idx="47">
                  <c:v>45282</c:v>
                </c:pt>
                <c:pt idx="48">
                  <c:v>45275</c:v>
                </c:pt>
                <c:pt idx="49">
                  <c:v>45268</c:v>
                </c:pt>
                <c:pt idx="50">
                  <c:v>45261</c:v>
                </c:pt>
                <c:pt idx="51">
                  <c:v>45254</c:v>
                </c:pt>
                <c:pt idx="52">
                  <c:v>45247</c:v>
                </c:pt>
                <c:pt idx="53">
                  <c:v>45240</c:v>
                </c:pt>
                <c:pt idx="54">
                  <c:v>45233</c:v>
                </c:pt>
                <c:pt idx="55">
                  <c:v>45226</c:v>
                </c:pt>
                <c:pt idx="56">
                  <c:v>45219</c:v>
                </c:pt>
                <c:pt idx="57">
                  <c:v>45212</c:v>
                </c:pt>
                <c:pt idx="58">
                  <c:v>45205</c:v>
                </c:pt>
                <c:pt idx="59">
                  <c:v>45198</c:v>
                </c:pt>
                <c:pt idx="60">
                  <c:v>45191</c:v>
                </c:pt>
                <c:pt idx="61">
                  <c:v>45184</c:v>
                </c:pt>
                <c:pt idx="62">
                  <c:v>45177</c:v>
                </c:pt>
                <c:pt idx="63">
                  <c:v>45170</c:v>
                </c:pt>
                <c:pt idx="64">
                  <c:v>45163</c:v>
                </c:pt>
                <c:pt idx="65">
                  <c:v>45156</c:v>
                </c:pt>
                <c:pt idx="66">
                  <c:v>45149</c:v>
                </c:pt>
                <c:pt idx="67">
                  <c:v>45142</c:v>
                </c:pt>
                <c:pt idx="68">
                  <c:v>45135</c:v>
                </c:pt>
                <c:pt idx="69">
                  <c:v>45128</c:v>
                </c:pt>
                <c:pt idx="70">
                  <c:v>45121</c:v>
                </c:pt>
                <c:pt idx="71">
                  <c:v>45114</c:v>
                </c:pt>
                <c:pt idx="72">
                  <c:v>45107</c:v>
                </c:pt>
                <c:pt idx="73">
                  <c:v>45100</c:v>
                </c:pt>
                <c:pt idx="74">
                  <c:v>45093</c:v>
                </c:pt>
                <c:pt idx="75">
                  <c:v>45086</c:v>
                </c:pt>
                <c:pt idx="76">
                  <c:v>45079</c:v>
                </c:pt>
                <c:pt idx="77">
                  <c:v>45072</c:v>
                </c:pt>
                <c:pt idx="78">
                  <c:v>45065</c:v>
                </c:pt>
                <c:pt idx="79">
                  <c:v>45058</c:v>
                </c:pt>
                <c:pt idx="80">
                  <c:v>45051</c:v>
                </c:pt>
                <c:pt idx="81">
                  <c:v>45044</c:v>
                </c:pt>
                <c:pt idx="82">
                  <c:v>45037</c:v>
                </c:pt>
                <c:pt idx="83">
                  <c:v>45030</c:v>
                </c:pt>
                <c:pt idx="84">
                  <c:v>45023</c:v>
                </c:pt>
                <c:pt idx="85">
                  <c:v>45016</c:v>
                </c:pt>
                <c:pt idx="86">
                  <c:v>45009</c:v>
                </c:pt>
                <c:pt idx="87">
                  <c:v>45002</c:v>
                </c:pt>
                <c:pt idx="88">
                  <c:v>44995</c:v>
                </c:pt>
                <c:pt idx="89">
                  <c:v>44988</c:v>
                </c:pt>
                <c:pt idx="90">
                  <c:v>44981</c:v>
                </c:pt>
                <c:pt idx="91">
                  <c:v>44974</c:v>
                </c:pt>
                <c:pt idx="92">
                  <c:v>44967</c:v>
                </c:pt>
                <c:pt idx="93">
                  <c:v>44960</c:v>
                </c:pt>
                <c:pt idx="94">
                  <c:v>44953</c:v>
                </c:pt>
                <c:pt idx="95">
                  <c:v>44946</c:v>
                </c:pt>
                <c:pt idx="96">
                  <c:v>44939</c:v>
                </c:pt>
                <c:pt idx="97">
                  <c:v>44932</c:v>
                </c:pt>
                <c:pt idx="98">
                  <c:v>44925</c:v>
                </c:pt>
                <c:pt idx="99">
                  <c:v>44918</c:v>
                </c:pt>
                <c:pt idx="100">
                  <c:v>44911</c:v>
                </c:pt>
                <c:pt idx="101">
                  <c:v>44904</c:v>
                </c:pt>
                <c:pt idx="102">
                  <c:v>44897</c:v>
                </c:pt>
                <c:pt idx="103">
                  <c:v>44890</c:v>
                </c:pt>
                <c:pt idx="104">
                  <c:v>44883</c:v>
                </c:pt>
                <c:pt idx="105">
                  <c:v>44876</c:v>
                </c:pt>
                <c:pt idx="106">
                  <c:v>44869</c:v>
                </c:pt>
                <c:pt idx="107">
                  <c:v>44862</c:v>
                </c:pt>
                <c:pt idx="108">
                  <c:v>44855</c:v>
                </c:pt>
                <c:pt idx="109">
                  <c:v>44848</c:v>
                </c:pt>
                <c:pt idx="110">
                  <c:v>44841</c:v>
                </c:pt>
                <c:pt idx="111">
                  <c:v>44834</c:v>
                </c:pt>
                <c:pt idx="112">
                  <c:v>44827</c:v>
                </c:pt>
                <c:pt idx="113">
                  <c:v>44820</c:v>
                </c:pt>
                <c:pt idx="114">
                  <c:v>44813</c:v>
                </c:pt>
                <c:pt idx="115">
                  <c:v>44806</c:v>
                </c:pt>
                <c:pt idx="116">
                  <c:v>44799</c:v>
                </c:pt>
                <c:pt idx="117">
                  <c:v>44792</c:v>
                </c:pt>
                <c:pt idx="118">
                  <c:v>44785</c:v>
                </c:pt>
                <c:pt idx="119">
                  <c:v>44778</c:v>
                </c:pt>
                <c:pt idx="120">
                  <c:v>44771</c:v>
                </c:pt>
                <c:pt idx="121">
                  <c:v>44764</c:v>
                </c:pt>
                <c:pt idx="122">
                  <c:v>44757</c:v>
                </c:pt>
                <c:pt idx="123">
                  <c:v>44750</c:v>
                </c:pt>
                <c:pt idx="124">
                  <c:v>44743</c:v>
                </c:pt>
                <c:pt idx="125">
                  <c:v>44736</c:v>
                </c:pt>
                <c:pt idx="126">
                  <c:v>44729</c:v>
                </c:pt>
                <c:pt idx="127">
                  <c:v>44722</c:v>
                </c:pt>
                <c:pt idx="128">
                  <c:v>44715</c:v>
                </c:pt>
                <c:pt idx="129">
                  <c:v>44708</c:v>
                </c:pt>
                <c:pt idx="130">
                  <c:v>44701</c:v>
                </c:pt>
                <c:pt idx="131">
                  <c:v>44694</c:v>
                </c:pt>
                <c:pt idx="132">
                  <c:v>44687</c:v>
                </c:pt>
                <c:pt idx="133">
                  <c:v>44680</c:v>
                </c:pt>
                <c:pt idx="134">
                  <c:v>44673</c:v>
                </c:pt>
                <c:pt idx="135">
                  <c:v>44666</c:v>
                </c:pt>
                <c:pt idx="136">
                  <c:v>44659</c:v>
                </c:pt>
                <c:pt idx="137">
                  <c:v>44652</c:v>
                </c:pt>
                <c:pt idx="138">
                  <c:v>44645</c:v>
                </c:pt>
                <c:pt idx="139">
                  <c:v>44638</c:v>
                </c:pt>
                <c:pt idx="140">
                  <c:v>44631</c:v>
                </c:pt>
                <c:pt idx="141">
                  <c:v>44624</c:v>
                </c:pt>
                <c:pt idx="142">
                  <c:v>44617</c:v>
                </c:pt>
                <c:pt idx="143">
                  <c:v>44610</c:v>
                </c:pt>
                <c:pt idx="144">
                  <c:v>44603</c:v>
                </c:pt>
                <c:pt idx="145">
                  <c:v>44596</c:v>
                </c:pt>
                <c:pt idx="146">
                  <c:v>44589</c:v>
                </c:pt>
                <c:pt idx="147">
                  <c:v>44582</c:v>
                </c:pt>
                <c:pt idx="148">
                  <c:v>44575</c:v>
                </c:pt>
                <c:pt idx="149">
                  <c:v>44568</c:v>
                </c:pt>
                <c:pt idx="150">
                  <c:v>44561</c:v>
                </c:pt>
                <c:pt idx="151">
                  <c:v>44554</c:v>
                </c:pt>
                <c:pt idx="152">
                  <c:v>44547</c:v>
                </c:pt>
                <c:pt idx="153">
                  <c:v>44540</c:v>
                </c:pt>
                <c:pt idx="154">
                  <c:v>44533</c:v>
                </c:pt>
                <c:pt idx="155">
                  <c:v>44526</c:v>
                </c:pt>
                <c:pt idx="156">
                  <c:v>44519</c:v>
                </c:pt>
                <c:pt idx="157">
                  <c:v>44512</c:v>
                </c:pt>
                <c:pt idx="158">
                  <c:v>44505</c:v>
                </c:pt>
                <c:pt idx="159">
                  <c:v>44498</c:v>
                </c:pt>
                <c:pt idx="160">
                  <c:v>44491</c:v>
                </c:pt>
                <c:pt idx="161">
                  <c:v>44484</c:v>
                </c:pt>
                <c:pt idx="162">
                  <c:v>44477</c:v>
                </c:pt>
                <c:pt idx="163">
                  <c:v>44470</c:v>
                </c:pt>
                <c:pt idx="164">
                  <c:v>44463</c:v>
                </c:pt>
                <c:pt idx="165">
                  <c:v>44456</c:v>
                </c:pt>
                <c:pt idx="166">
                  <c:v>44449</c:v>
                </c:pt>
                <c:pt idx="167">
                  <c:v>44442</c:v>
                </c:pt>
                <c:pt idx="168">
                  <c:v>44435</c:v>
                </c:pt>
                <c:pt idx="169">
                  <c:v>44428</c:v>
                </c:pt>
                <c:pt idx="170">
                  <c:v>44421</c:v>
                </c:pt>
                <c:pt idx="171">
                  <c:v>44414</c:v>
                </c:pt>
                <c:pt idx="172">
                  <c:v>44407</c:v>
                </c:pt>
                <c:pt idx="173">
                  <c:v>44400</c:v>
                </c:pt>
                <c:pt idx="174">
                  <c:v>44393</c:v>
                </c:pt>
                <c:pt idx="175">
                  <c:v>44386</c:v>
                </c:pt>
                <c:pt idx="176">
                  <c:v>44379</c:v>
                </c:pt>
                <c:pt idx="177">
                  <c:v>44372</c:v>
                </c:pt>
                <c:pt idx="178">
                  <c:v>44365</c:v>
                </c:pt>
                <c:pt idx="179">
                  <c:v>44358</c:v>
                </c:pt>
                <c:pt idx="180">
                  <c:v>44351</c:v>
                </c:pt>
                <c:pt idx="181">
                  <c:v>44344</c:v>
                </c:pt>
                <c:pt idx="182">
                  <c:v>44337</c:v>
                </c:pt>
                <c:pt idx="183">
                  <c:v>44330</c:v>
                </c:pt>
                <c:pt idx="184">
                  <c:v>44323</c:v>
                </c:pt>
                <c:pt idx="185">
                  <c:v>44316</c:v>
                </c:pt>
                <c:pt idx="186">
                  <c:v>44309</c:v>
                </c:pt>
                <c:pt idx="187">
                  <c:v>44302</c:v>
                </c:pt>
                <c:pt idx="188">
                  <c:v>44295</c:v>
                </c:pt>
                <c:pt idx="189">
                  <c:v>44288</c:v>
                </c:pt>
                <c:pt idx="190">
                  <c:v>44281</c:v>
                </c:pt>
                <c:pt idx="191">
                  <c:v>44274</c:v>
                </c:pt>
                <c:pt idx="192">
                  <c:v>44267</c:v>
                </c:pt>
                <c:pt idx="193">
                  <c:v>44260</c:v>
                </c:pt>
                <c:pt idx="194">
                  <c:v>44253</c:v>
                </c:pt>
                <c:pt idx="195">
                  <c:v>44246</c:v>
                </c:pt>
                <c:pt idx="196">
                  <c:v>44239</c:v>
                </c:pt>
                <c:pt idx="197">
                  <c:v>44232</c:v>
                </c:pt>
                <c:pt idx="198">
                  <c:v>44225</c:v>
                </c:pt>
                <c:pt idx="199">
                  <c:v>44218</c:v>
                </c:pt>
                <c:pt idx="200">
                  <c:v>44211</c:v>
                </c:pt>
                <c:pt idx="201">
                  <c:v>44204</c:v>
                </c:pt>
                <c:pt idx="202">
                  <c:v>44197</c:v>
                </c:pt>
                <c:pt idx="203">
                  <c:v>44190</c:v>
                </c:pt>
                <c:pt idx="204">
                  <c:v>44183</c:v>
                </c:pt>
                <c:pt idx="205">
                  <c:v>44176</c:v>
                </c:pt>
                <c:pt idx="206">
                  <c:v>44169</c:v>
                </c:pt>
                <c:pt idx="207">
                  <c:v>44162</c:v>
                </c:pt>
                <c:pt idx="208">
                  <c:v>44155</c:v>
                </c:pt>
                <c:pt idx="209">
                  <c:v>44148</c:v>
                </c:pt>
                <c:pt idx="210">
                  <c:v>44141</c:v>
                </c:pt>
                <c:pt idx="211">
                  <c:v>44134</c:v>
                </c:pt>
                <c:pt idx="212">
                  <c:v>44127</c:v>
                </c:pt>
                <c:pt idx="213">
                  <c:v>44120</c:v>
                </c:pt>
                <c:pt idx="214">
                  <c:v>44113</c:v>
                </c:pt>
                <c:pt idx="215">
                  <c:v>44106</c:v>
                </c:pt>
                <c:pt idx="216">
                  <c:v>44099</c:v>
                </c:pt>
                <c:pt idx="217">
                  <c:v>44092</c:v>
                </c:pt>
                <c:pt idx="218">
                  <c:v>44085</c:v>
                </c:pt>
                <c:pt idx="219">
                  <c:v>44078</c:v>
                </c:pt>
                <c:pt idx="220">
                  <c:v>44071</c:v>
                </c:pt>
                <c:pt idx="221">
                  <c:v>44064</c:v>
                </c:pt>
                <c:pt idx="222">
                  <c:v>44057</c:v>
                </c:pt>
                <c:pt idx="223">
                  <c:v>44050</c:v>
                </c:pt>
                <c:pt idx="224">
                  <c:v>44043</c:v>
                </c:pt>
                <c:pt idx="225">
                  <c:v>44036</c:v>
                </c:pt>
                <c:pt idx="226">
                  <c:v>44029</c:v>
                </c:pt>
                <c:pt idx="227">
                  <c:v>44022</c:v>
                </c:pt>
                <c:pt idx="228">
                  <c:v>44015</c:v>
                </c:pt>
                <c:pt idx="229">
                  <c:v>44008</c:v>
                </c:pt>
                <c:pt idx="230">
                  <c:v>44001</c:v>
                </c:pt>
                <c:pt idx="231">
                  <c:v>43994</c:v>
                </c:pt>
                <c:pt idx="232">
                  <c:v>43987</c:v>
                </c:pt>
                <c:pt idx="233">
                  <c:v>43980</c:v>
                </c:pt>
                <c:pt idx="234">
                  <c:v>43973</c:v>
                </c:pt>
                <c:pt idx="235">
                  <c:v>43966</c:v>
                </c:pt>
                <c:pt idx="236">
                  <c:v>43959</c:v>
                </c:pt>
                <c:pt idx="237">
                  <c:v>43952</c:v>
                </c:pt>
                <c:pt idx="238">
                  <c:v>43945</c:v>
                </c:pt>
                <c:pt idx="239">
                  <c:v>43938</c:v>
                </c:pt>
                <c:pt idx="240">
                  <c:v>43931</c:v>
                </c:pt>
                <c:pt idx="241">
                  <c:v>43924</c:v>
                </c:pt>
                <c:pt idx="242">
                  <c:v>43917</c:v>
                </c:pt>
                <c:pt idx="243">
                  <c:v>43910</c:v>
                </c:pt>
                <c:pt idx="244">
                  <c:v>43903</c:v>
                </c:pt>
                <c:pt idx="245">
                  <c:v>43896</c:v>
                </c:pt>
                <c:pt idx="246">
                  <c:v>43889</c:v>
                </c:pt>
                <c:pt idx="247">
                  <c:v>43882</c:v>
                </c:pt>
                <c:pt idx="248">
                  <c:v>43875</c:v>
                </c:pt>
                <c:pt idx="249">
                  <c:v>43868</c:v>
                </c:pt>
                <c:pt idx="250">
                  <c:v>43861</c:v>
                </c:pt>
                <c:pt idx="251">
                  <c:v>43854</c:v>
                </c:pt>
                <c:pt idx="252">
                  <c:v>43847</c:v>
                </c:pt>
                <c:pt idx="253">
                  <c:v>43840</c:v>
                </c:pt>
                <c:pt idx="254">
                  <c:v>43833</c:v>
                </c:pt>
                <c:pt idx="255">
                  <c:v>43826</c:v>
                </c:pt>
                <c:pt idx="256">
                  <c:v>43819</c:v>
                </c:pt>
                <c:pt idx="257">
                  <c:v>43812</c:v>
                </c:pt>
                <c:pt idx="258">
                  <c:v>43805</c:v>
                </c:pt>
                <c:pt idx="259">
                  <c:v>43798</c:v>
                </c:pt>
                <c:pt idx="260">
                  <c:v>43791</c:v>
                </c:pt>
                <c:pt idx="261">
                  <c:v>43784</c:v>
                </c:pt>
                <c:pt idx="262">
                  <c:v>43777</c:v>
                </c:pt>
                <c:pt idx="263">
                  <c:v>43770</c:v>
                </c:pt>
                <c:pt idx="264">
                  <c:v>43763</c:v>
                </c:pt>
                <c:pt idx="265">
                  <c:v>43756</c:v>
                </c:pt>
                <c:pt idx="266">
                  <c:v>43749</c:v>
                </c:pt>
                <c:pt idx="267">
                  <c:v>43742</c:v>
                </c:pt>
                <c:pt idx="268">
                  <c:v>43735</c:v>
                </c:pt>
                <c:pt idx="269">
                  <c:v>43728</c:v>
                </c:pt>
                <c:pt idx="270">
                  <c:v>43721</c:v>
                </c:pt>
                <c:pt idx="271">
                  <c:v>43714</c:v>
                </c:pt>
                <c:pt idx="272">
                  <c:v>43707</c:v>
                </c:pt>
                <c:pt idx="273">
                  <c:v>43700</c:v>
                </c:pt>
                <c:pt idx="274">
                  <c:v>43693</c:v>
                </c:pt>
                <c:pt idx="275">
                  <c:v>43686</c:v>
                </c:pt>
                <c:pt idx="276">
                  <c:v>43679</c:v>
                </c:pt>
                <c:pt idx="277">
                  <c:v>43672</c:v>
                </c:pt>
                <c:pt idx="278">
                  <c:v>43665</c:v>
                </c:pt>
                <c:pt idx="279">
                  <c:v>43658</c:v>
                </c:pt>
                <c:pt idx="280">
                  <c:v>43651</c:v>
                </c:pt>
                <c:pt idx="281">
                  <c:v>43644</c:v>
                </c:pt>
                <c:pt idx="282">
                  <c:v>43637</c:v>
                </c:pt>
                <c:pt idx="283">
                  <c:v>43630</c:v>
                </c:pt>
                <c:pt idx="284">
                  <c:v>43623</c:v>
                </c:pt>
                <c:pt idx="285">
                  <c:v>43616</c:v>
                </c:pt>
                <c:pt idx="286">
                  <c:v>43609</c:v>
                </c:pt>
                <c:pt idx="287">
                  <c:v>43602</c:v>
                </c:pt>
                <c:pt idx="288">
                  <c:v>43595</c:v>
                </c:pt>
                <c:pt idx="289">
                  <c:v>43588</c:v>
                </c:pt>
                <c:pt idx="290">
                  <c:v>43581</c:v>
                </c:pt>
                <c:pt idx="291">
                  <c:v>43574</c:v>
                </c:pt>
                <c:pt idx="292">
                  <c:v>43567</c:v>
                </c:pt>
                <c:pt idx="293">
                  <c:v>43560</c:v>
                </c:pt>
                <c:pt idx="294">
                  <c:v>43553</c:v>
                </c:pt>
                <c:pt idx="295">
                  <c:v>43546</c:v>
                </c:pt>
                <c:pt idx="296">
                  <c:v>43539</c:v>
                </c:pt>
                <c:pt idx="297">
                  <c:v>43532</c:v>
                </c:pt>
                <c:pt idx="298">
                  <c:v>43525</c:v>
                </c:pt>
                <c:pt idx="299">
                  <c:v>43518</c:v>
                </c:pt>
                <c:pt idx="300">
                  <c:v>43511</c:v>
                </c:pt>
                <c:pt idx="301">
                  <c:v>43504</c:v>
                </c:pt>
                <c:pt idx="302">
                  <c:v>43497</c:v>
                </c:pt>
                <c:pt idx="303">
                  <c:v>43490</c:v>
                </c:pt>
                <c:pt idx="304">
                  <c:v>43483</c:v>
                </c:pt>
                <c:pt idx="305">
                  <c:v>43476</c:v>
                </c:pt>
                <c:pt idx="306">
                  <c:v>43469</c:v>
                </c:pt>
                <c:pt idx="307">
                  <c:v>43462</c:v>
                </c:pt>
                <c:pt idx="308">
                  <c:v>43455</c:v>
                </c:pt>
                <c:pt idx="309">
                  <c:v>43448</c:v>
                </c:pt>
                <c:pt idx="310">
                  <c:v>43441</c:v>
                </c:pt>
                <c:pt idx="311">
                  <c:v>43434</c:v>
                </c:pt>
                <c:pt idx="312">
                  <c:v>43427</c:v>
                </c:pt>
                <c:pt idx="313">
                  <c:v>43420</c:v>
                </c:pt>
                <c:pt idx="314">
                  <c:v>43413</c:v>
                </c:pt>
                <c:pt idx="315">
                  <c:v>43406</c:v>
                </c:pt>
                <c:pt idx="316">
                  <c:v>43399</c:v>
                </c:pt>
                <c:pt idx="317">
                  <c:v>43392</c:v>
                </c:pt>
                <c:pt idx="318">
                  <c:v>43385</c:v>
                </c:pt>
                <c:pt idx="319">
                  <c:v>43378</c:v>
                </c:pt>
                <c:pt idx="320">
                  <c:v>43371</c:v>
                </c:pt>
                <c:pt idx="321">
                  <c:v>43364</c:v>
                </c:pt>
                <c:pt idx="322">
                  <c:v>43357</c:v>
                </c:pt>
                <c:pt idx="323">
                  <c:v>43350</c:v>
                </c:pt>
                <c:pt idx="324">
                  <c:v>43343</c:v>
                </c:pt>
                <c:pt idx="325">
                  <c:v>43336</c:v>
                </c:pt>
                <c:pt idx="326">
                  <c:v>43329</c:v>
                </c:pt>
                <c:pt idx="327">
                  <c:v>43322</c:v>
                </c:pt>
                <c:pt idx="328">
                  <c:v>43315</c:v>
                </c:pt>
                <c:pt idx="329">
                  <c:v>43308</c:v>
                </c:pt>
                <c:pt idx="330">
                  <c:v>43301</c:v>
                </c:pt>
                <c:pt idx="331">
                  <c:v>43294</c:v>
                </c:pt>
                <c:pt idx="332">
                  <c:v>43287</c:v>
                </c:pt>
                <c:pt idx="333">
                  <c:v>43280</c:v>
                </c:pt>
                <c:pt idx="334">
                  <c:v>43273</c:v>
                </c:pt>
                <c:pt idx="335">
                  <c:v>43266</c:v>
                </c:pt>
                <c:pt idx="336">
                  <c:v>43259</c:v>
                </c:pt>
                <c:pt idx="337">
                  <c:v>43252</c:v>
                </c:pt>
                <c:pt idx="338">
                  <c:v>43245</c:v>
                </c:pt>
                <c:pt idx="339">
                  <c:v>43238</c:v>
                </c:pt>
                <c:pt idx="340">
                  <c:v>43231</c:v>
                </c:pt>
                <c:pt idx="341">
                  <c:v>43224</c:v>
                </c:pt>
                <c:pt idx="342">
                  <c:v>43217</c:v>
                </c:pt>
                <c:pt idx="343">
                  <c:v>43210</c:v>
                </c:pt>
                <c:pt idx="344">
                  <c:v>43203</c:v>
                </c:pt>
                <c:pt idx="345">
                  <c:v>43196</c:v>
                </c:pt>
                <c:pt idx="346">
                  <c:v>43189</c:v>
                </c:pt>
                <c:pt idx="347">
                  <c:v>43182</c:v>
                </c:pt>
                <c:pt idx="348">
                  <c:v>43175</c:v>
                </c:pt>
                <c:pt idx="349">
                  <c:v>43168</c:v>
                </c:pt>
                <c:pt idx="350">
                  <c:v>43161</c:v>
                </c:pt>
                <c:pt idx="351">
                  <c:v>43154</c:v>
                </c:pt>
                <c:pt idx="352">
                  <c:v>43147</c:v>
                </c:pt>
                <c:pt idx="353">
                  <c:v>43140</c:v>
                </c:pt>
                <c:pt idx="354">
                  <c:v>43133</c:v>
                </c:pt>
                <c:pt idx="355">
                  <c:v>43126</c:v>
                </c:pt>
                <c:pt idx="356">
                  <c:v>43119</c:v>
                </c:pt>
                <c:pt idx="357">
                  <c:v>43112</c:v>
                </c:pt>
                <c:pt idx="358">
                  <c:v>43105</c:v>
                </c:pt>
                <c:pt idx="359">
                  <c:v>43098</c:v>
                </c:pt>
                <c:pt idx="360">
                  <c:v>43091</c:v>
                </c:pt>
                <c:pt idx="361">
                  <c:v>43084</c:v>
                </c:pt>
                <c:pt idx="362">
                  <c:v>43077</c:v>
                </c:pt>
                <c:pt idx="363">
                  <c:v>43070</c:v>
                </c:pt>
                <c:pt idx="364">
                  <c:v>43063</c:v>
                </c:pt>
                <c:pt idx="365">
                  <c:v>43056</c:v>
                </c:pt>
                <c:pt idx="366">
                  <c:v>43049</c:v>
                </c:pt>
                <c:pt idx="367">
                  <c:v>43042</c:v>
                </c:pt>
                <c:pt idx="368">
                  <c:v>43035</c:v>
                </c:pt>
                <c:pt idx="369">
                  <c:v>43028</c:v>
                </c:pt>
                <c:pt idx="370">
                  <c:v>43021</c:v>
                </c:pt>
                <c:pt idx="371">
                  <c:v>43014</c:v>
                </c:pt>
                <c:pt idx="372">
                  <c:v>43007</c:v>
                </c:pt>
                <c:pt idx="373">
                  <c:v>43000</c:v>
                </c:pt>
                <c:pt idx="374">
                  <c:v>42993</c:v>
                </c:pt>
                <c:pt idx="375">
                  <c:v>42986</c:v>
                </c:pt>
                <c:pt idx="376">
                  <c:v>42979</c:v>
                </c:pt>
                <c:pt idx="377">
                  <c:v>42972</c:v>
                </c:pt>
                <c:pt idx="378">
                  <c:v>42965</c:v>
                </c:pt>
                <c:pt idx="379">
                  <c:v>42958</c:v>
                </c:pt>
                <c:pt idx="380">
                  <c:v>42951</c:v>
                </c:pt>
                <c:pt idx="381">
                  <c:v>42944</c:v>
                </c:pt>
                <c:pt idx="382">
                  <c:v>42937</c:v>
                </c:pt>
                <c:pt idx="383">
                  <c:v>42930</c:v>
                </c:pt>
                <c:pt idx="384">
                  <c:v>42923</c:v>
                </c:pt>
                <c:pt idx="385">
                  <c:v>42916</c:v>
                </c:pt>
                <c:pt idx="386">
                  <c:v>42909</c:v>
                </c:pt>
                <c:pt idx="387">
                  <c:v>42902</c:v>
                </c:pt>
                <c:pt idx="388">
                  <c:v>42895</c:v>
                </c:pt>
                <c:pt idx="389">
                  <c:v>42888</c:v>
                </c:pt>
                <c:pt idx="390">
                  <c:v>42881</c:v>
                </c:pt>
                <c:pt idx="391">
                  <c:v>42874</c:v>
                </c:pt>
                <c:pt idx="392">
                  <c:v>42867</c:v>
                </c:pt>
                <c:pt idx="393">
                  <c:v>42860</c:v>
                </c:pt>
                <c:pt idx="394">
                  <c:v>42853</c:v>
                </c:pt>
                <c:pt idx="395">
                  <c:v>42846</c:v>
                </c:pt>
                <c:pt idx="396">
                  <c:v>42839</c:v>
                </c:pt>
                <c:pt idx="397">
                  <c:v>42832</c:v>
                </c:pt>
                <c:pt idx="398">
                  <c:v>42825</c:v>
                </c:pt>
                <c:pt idx="399">
                  <c:v>42818</c:v>
                </c:pt>
                <c:pt idx="400">
                  <c:v>42811</c:v>
                </c:pt>
                <c:pt idx="401">
                  <c:v>42804</c:v>
                </c:pt>
                <c:pt idx="402">
                  <c:v>42797</c:v>
                </c:pt>
                <c:pt idx="403">
                  <c:v>42790</c:v>
                </c:pt>
                <c:pt idx="404">
                  <c:v>42783</c:v>
                </c:pt>
                <c:pt idx="405">
                  <c:v>42776</c:v>
                </c:pt>
                <c:pt idx="406">
                  <c:v>42769</c:v>
                </c:pt>
                <c:pt idx="407">
                  <c:v>42762</c:v>
                </c:pt>
                <c:pt idx="408">
                  <c:v>42755</c:v>
                </c:pt>
                <c:pt idx="409">
                  <c:v>42748</c:v>
                </c:pt>
                <c:pt idx="410">
                  <c:v>42741</c:v>
                </c:pt>
                <c:pt idx="411">
                  <c:v>42734</c:v>
                </c:pt>
                <c:pt idx="412">
                  <c:v>42727</c:v>
                </c:pt>
                <c:pt idx="413">
                  <c:v>42720</c:v>
                </c:pt>
                <c:pt idx="414">
                  <c:v>42713</c:v>
                </c:pt>
                <c:pt idx="415">
                  <c:v>42706</c:v>
                </c:pt>
                <c:pt idx="416">
                  <c:v>42699</c:v>
                </c:pt>
                <c:pt idx="417">
                  <c:v>42692</c:v>
                </c:pt>
                <c:pt idx="418">
                  <c:v>42685</c:v>
                </c:pt>
                <c:pt idx="419">
                  <c:v>42678</c:v>
                </c:pt>
                <c:pt idx="420">
                  <c:v>42671</c:v>
                </c:pt>
                <c:pt idx="421">
                  <c:v>42664</c:v>
                </c:pt>
                <c:pt idx="422">
                  <c:v>42657</c:v>
                </c:pt>
                <c:pt idx="423">
                  <c:v>42650</c:v>
                </c:pt>
                <c:pt idx="424">
                  <c:v>42643</c:v>
                </c:pt>
                <c:pt idx="425">
                  <c:v>42636</c:v>
                </c:pt>
                <c:pt idx="426">
                  <c:v>42629</c:v>
                </c:pt>
                <c:pt idx="427">
                  <c:v>42622</c:v>
                </c:pt>
                <c:pt idx="428">
                  <c:v>42615</c:v>
                </c:pt>
                <c:pt idx="429">
                  <c:v>42608</c:v>
                </c:pt>
                <c:pt idx="430">
                  <c:v>42601</c:v>
                </c:pt>
                <c:pt idx="431">
                  <c:v>42594</c:v>
                </c:pt>
                <c:pt idx="432">
                  <c:v>42587</c:v>
                </c:pt>
                <c:pt idx="433">
                  <c:v>42580</c:v>
                </c:pt>
                <c:pt idx="434">
                  <c:v>42573</c:v>
                </c:pt>
                <c:pt idx="435">
                  <c:v>42566</c:v>
                </c:pt>
                <c:pt idx="436">
                  <c:v>42559</c:v>
                </c:pt>
                <c:pt idx="437">
                  <c:v>42552</c:v>
                </c:pt>
                <c:pt idx="438">
                  <c:v>42545</c:v>
                </c:pt>
                <c:pt idx="439">
                  <c:v>42538</c:v>
                </c:pt>
                <c:pt idx="440">
                  <c:v>42531</c:v>
                </c:pt>
                <c:pt idx="441">
                  <c:v>42524</c:v>
                </c:pt>
                <c:pt idx="442">
                  <c:v>42517</c:v>
                </c:pt>
                <c:pt idx="443">
                  <c:v>42510</c:v>
                </c:pt>
                <c:pt idx="444">
                  <c:v>42503</c:v>
                </c:pt>
                <c:pt idx="445">
                  <c:v>42496</c:v>
                </c:pt>
                <c:pt idx="446">
                  <c:v>42489</c:v>
                </c:pt>
                <c:pt idx="447">
                  <c:v>42482</c:v>
                </c:pt>
                <c:pt idx="448">
                  <c:v>42475</c:v>
                </c:pt>
                <c:pt idx="449">
                  <c:v>42468</c:v>
                </c:pt>
                <c:pt idx="450">
                  <c:v>42461</c:v>
                </c:pt>
                <c:pt idx="451">
                  <c:v>42454</c:v>
                </c:pt>
                <c:pt idx="452">
                  <c:v>42447</c:v>
                </c:pt>
                <c:pt idx="453">
                  <c:v>42440</c:v>
                </c:pt>
                <c:pt idx="454">
                  <c:v>42433</c:v>
                </c:pt>
                <c:pt idx="455">
                  <c:v>42426</c:v>
                </c:pt>
                <c:pt idx="456">
                  <c:v>42419</c:v>
                </c:pt>
                <c:pt idx="457">
                  <c:v>42412</c:v>
                </c:pt>
                <c:pt idx="458">
                  <c:v>42405</c:v>
                </c:pt>
                <c:pt idx="459">
                  <c:v>42398</c:v>
                </c:pt>
                <c:pt idx="460">
                  <c:v>42391</c:v>
                </c:pt>
                <c:pt idx="461">
                  <c:v>42384</c:v>
                </c:pt>
                <c:pt idx="462">
                  <c:v>42377</c:v>
                </c:pt>
                <c:pt idx="463">
                  <c:v>42370</c:v>
                </c:pt>
                <c:pt idx="464">
                  <c:v>42363</c:v>
                </c:pt>
                <c:pt idx="465">
                  <c:v>42356</c:v>
                </c:pt>
                <c:pt idx="466">
                  <c:v>42349</c:v>
                </c:pt>
                <c:pt idx="467">
                  <c:v>42342</c:v>
                </c:pt>
                <c:pt idx="468">
                  <c:v>42335</c:v>
                </c:pt>
                <c:pt idx="469">
                  <c:v>42328</c:v>
                </c:pt>
                <c:pt idx="470">
                  <c:v>42321</c:v>
                </c:pt>
                <c:pt idx="471">
                  <c:v>42314</c:v>
                </c:pt>
                <c:pt idx="472">
                  <c:v>42307</c:v>
                </c:pt>
                <c:pt idx="473">
                  <c:v>42300</c:v>
                </c:pt>
                <c:pt idx="474">
                  <c:v>42293</c:v>
                </c:pt>
                <c:pt idx="475">
                  <c:v>42286</c:v>
                </c:pt>
                <c:pt idx="476">
                  <c:v>42279</c:v>
                </c:pt>
                <c:pt idx="477">
                  <c:v>42272</c:v>
                </c:pt>
                <c:pt idx="478">
                  <c:v>42265</c:v>
                </c:pt>
                <c:pt idx="479">
                  <c:v>42258</c:v>
                </c:pt>
                <c:pt idx="480">
                  <c:v>42251</c:v>
                </c:pt>
                <c:pt idx="481">
                  <c:v>42244</c:v>
                </c:pt>
                <c:pt idx="482">
                  <c:v>42237</c:v>
                </c:pt>
                <c:pt idx="483">
                  <c:v>42230</c:v>
                </c:pt>
                <c:pt idx="484">
                  <c:v>42223</c:v>
                </c:pt>
                <c:pt idx="485">
                  <c:v>42216</c:v>
                </c:pt>
                <c:pt idx="486">
                  <c:v>42209</c:v>
                </c:pt>
                <c:pt idx="487">
                  <c:v>42202</c:v>
                </c:pt>
                <c:pt idx="488">
                  <c:v>42195</c:v>
                </c:pt>
                <c:pt idx="489">
                  <c:v>42188</c:v>
                </c:pt>
                <c:pt idx="490">
                  <c:v>42181</c:v>
                </c:pt>
                <c:pt idx="491">
                  <c:v>42174</c:v>
                </c:pt>
                <c:pt idx="492">
                  <c:v>42167</c:v>
                </c:pt>
                <c:pt idx="493">
                  <c:v>42160</c:v>
                </c:pt>
                <c:pt idx="494">
                  <c:v>42153</c:v>
                </c:pt>
                <c:pt idx="495">
                  <c:v>42146</c:v>
                </c:pt>
                <c:pt idx="496">
                  <c:v>42139</c:v>
                </c:pt>
                <c:pt idx="497">
                  <c:v>42132</c:v>
                </c:pt>
                <c:pt idx="498">
                  <c:v>42125</c:v>
                </c:pt>
                <c:pt idx="499">
                  <c:v>42118</c:v>
                </c:pt>
                <c:pt idx="500">
                  <c:v>42111</c:v>
                </c:pt>
                <c:pt idx="501">
                  <c:v>42104</c:v>
                </c:pt>
                <c:pt idx="502">
                  <c:v>42097</c:v>
                </c:pt>
                <c:pt idx="503">
                  <c:v>42090</c:v>
                </c:pt>
                <c:pt idx="504">
                  <c:v>42083</c:v>
                </c:pt>
                <c:pt idx="505">
                  <c:v>42076</c:v>
                </c:pt>
                <c:pt idx="506">
                  <c:v>42069</c:v>
                </c:pt>
                <c:pt idx="507">
                  <c:v>42062</c:v>
                </c:pt>
                <c:pt idx="508">
                  <c:v>42055</c:v>
                </c:pt>
                <c:pt idx="509">
                  <c:v>42048</c:v>
                </c:pt>
                <c:pt idx="510">
                  <c:v>42041</c:v>
                </c:pt>
                <c:pt idx="511">
                  <c:v>42034</c:v>
                </c:pt>
                <c:pt idx="512">
                  <c:v>42027</c:v>
                </c:pt>
                <c:pt idx="513">
                  <c:v>42020</c:v>
                </c:pt>
                <c:pt idx="514">
                  <c:v>42013</c:v>
                </c:pt>
                <c:pt idx="515">
                  <c:v>42006</c:v>
                </c:pt>
                <c:pt idx="516">
                  <c:v>41999</c:v>
                </c:pt>
                <c:pt idx="517">
                  <c:v>41992</c:v>
                </c:pt>
                <c:pt idx="518">
                  <c:v>41985</c:v>
                </c:pt>
                <c:pt idx="519">
                  <c:v>41978</c:v>
                </c:pt>
                <c:pt idx="520">
                  <c:v>41971</c:v>
                </c:pt>
                <c:pt idx="521">
                  <c:v>41964</c:v>
                </c:pt>
                <c:pt idx="522">
                  <c:v>41957</c:v>
                </c:pt>
                <c:pt idx="523">
                  <c:v>41950</c:v>
                </c:pt>
                <c:pt idx="524">
                  <c:v>41943</c:v>
                </c:pt>
                <c:pt idx="525">
                  <c:v>41936</c:v>
                </c:pt>
                <c:pt idx="526">
                  <c:v>41929</c:v>
                </c:pt>
                <c:pt idx="527">
                  <c:v>41922</c:v>
                </c:pt>
                <c:pt idx="528">
                  <c:v>41915</c:v>
                </c:pt>
                <c:pt idx="529">
                  <c:v>41908</c:v>
                </c:pt>
                <c:pt idx="530">
                  <c:v>41901</c:v>
                </c:pt>
                <c:pt idx="531">
                  <c:v>41894</c:v>
                </c:pt>
                <c:pt idx="532">
                  <c:v>41887</c:v>
                </c:pt>
                <c:pt idx="533">
                  <c:v>41880</c:v>
                </c:pt>
                <c:pt idx="534">
                  <c:v>41873</c:v>
                </c:pt>
                <c:pt idx="535">
                  <c:v>41866</c:v>
                </c:pt>
                <c:pt idx="536">
                  <c:v>41859</c:v>
                </c:pt>
                <c:pt idx="537">
                  <c:v>41852</c:v>
                </c:pt>
                <c:pt idx="538">
                  <c:v>41845</c:v>
                </c:pt>
                <c:pt idx="539">
                  <c:v>41838</c:v>
                </c:pt>
                <c:pt idx="540">
                  <c:v>41831</c:v>
                </c:pt>
                <c:pt idx="541">
                  <c:v>41824</c:v>
                </c:pt>
                <c:pt idx="542">
                  <c:v>41817</c:v>
                </c:pt>
                <c:pt idx="543">
                  <c:v>41810</c:v>
                </c:pt>
                <c:pt idx="544">
                  <c:v>41803</c:v>
                </c:pt>
                <c:pt idx="545">
                  <c:v>41796</c:v>
                </c:pt>
                <c:pt idx="546">
                  <c:v>41789</c:v>
                </c:pt>
                <c:pt idx="547">
                  <c:v>41782</c:v>
                </c:pt>
                <c:pt idx="548">
                  <c:v>41775</c:v>
                </c:pt>
                <c:pt idx="549">
                  <c:v>41768</c:v>
                </c:pt>
                <c:pt idx="550">
                  <c:v>41761</c:v>
                </c:pt>
                <c:pt idx="551">
                  <c:v>41754</c:v>
                </c:pt>
                <c:pt idx="552">
                  <c:v>41747</c:v>
                </c:pt>
                <c:pt idx="553">
                  <c:v>41740</c:v>
                </c:pt>
                <c:pt idx="554">
                  <c:v>41733</c:v>
                </c:pt>
                <c:pt idx="555">
                  <c:v>41726</c:v>
                </c:pt>
                <c:pt idx="556">
                  <c:v>41719</c:v>
                </c:pt>
                <c:pt idx="557">
                  <c:v>41712</c:v>
                </c:pt>
                <c:pt idx="558">
                  <c:v>41705</c:v>
                </c:pt>
                <c:pt idx="559">
                  <c:v>41698</c:v>
                </c:pt>
                <c:pt idx="560">
                  <c:v>41691</c:v>
                </c:pt>
                <c:pt idx="561">
                  <c:v>41684</c:v>
                </c:pt>
                <c:pt idx="562">
                  <c:v>41677</c:v>
                </c:pt>
                <c:pt idx="563">
                  <c:v>41670</c:v>
                </c:pt>
                <c:pt idx="564">
                  <c:v>41663</c:v>
                </c:pt>
                <c:pt idx="565">
                  <c:v>41656</c:v>
                </c:pt>
                <c:pt idx="566">
                  <c:v>41649</c:v>
                </c:pt>
                <c:pt idx="567">
                  <c:v>41642</c:v>
                </c:pt>
                <c:pt idx="568">
                  <c:v>41635</c:v>
                </c:pt>
                <c:pt idx="569">
                  <c:v>41628</c:v>
                </c:pt>
                <c:pt idx="570">
                  <c:v>41621</c:v>
                </c:pt>
                <c:pt idx="571">
                  <c:v>41614</c:v>
                </c:pt>
                <c:pt idx="572">
                  <c:v>41607</c:v>
                </c:pt>
                <c:pt idx="573">
                  <c:v>41600</c:v>
                </c:pt>
                <c:pt idx="574">
                  <c:v>41593</c:v>
                </c:pt>
                <c:pt idx="575">
                  <c:v>41586</c:v>
                </c:pt>
                <c:pt idx="576">
                  <c:v>41579</c:v>
                </c:pt>
                <c:pt idx="577">
                  <c:v>41572</c:v>
                </c:pt>
                <c:pt idx="578">
                  <c:v>41565</c:v>
                </c:pt>
                <c:pt idx="579">
                  <c:v>41558</c:v>
                </c:pt>
                <c:pt idx="580">
                  <c:v>41551</c:v>
                </c:pt>
                <c:pt idx="581">
                  <c:v>41544</c:v>
                </c:pt>
                <c:pt idx="582">
                  <c:v>41537</c:v>
                </c:pt>
                <c:pt idx="583">
                  <c:v>41530</c:v>
                </c:pt>
                <c:pt idx="584">
                  <c:v>41523</c:v>
                </c:pt>
                <c:pt idx="585">
                  <c:v>41516</c:v>
                </c:pt>
                <c:pt idx="586">
                  <c:v>41509</c:v>
                </c:pt>
                <c:pt idx="587">
                  <c:v>41502</c:v>
                </c:pt>
                <c:pt idx="588">
                  <c:v>41495</c:v>
                </c:pt>
                <c:pt idx="589">
                  <c:v>41488</c:v>
                </c:pt>
                <c:pt idx="590">
                  <c:v>41481</c:v>
                </c:pt>
                <c:pt idx="591">
                  <c:v>41474</c:v>
                </c:pt>
                <c:pt idx="592">
                  <c:v>41467</c:v>
                </c:pt>
                <c:pt idx="593">
                  <c:v>41460</c:v>
                </c:pt>
                <c:pt idx="594">
                  <c:v>41453</c:v>
                </c:pt>
                <c:pt idx="595">
                  <c:v>41446</c:v>
                </c:pt>
                <c:pt idx="596">
                  <c:v>41439</c:v>
                </c:pt>
                <c:pt idx="597">
                  <c:v>41432</c:v>
                </c:pt>
                <c:pt idx="598">
                  <c:v>41425</c:v>
                </c:pt>
                <c:pt idx="599">
                  <c:v>41418</c:v>
                </c:pt>
                <c:pt idx="600">
                  <c:v>41411</c:v>
                </c:pt>
                <c:pt idx="601">
                  <c:v>41404</c:v>
                </c:pt>
                <c:pt idx="602">
                  <c:v>41397</c:v>
                </c:pt>
                <c:pt idx="603">
                  <c:v>41390</c:v>
                </c:pt>
                <c:pt idx="604">
                  <c:v>41383</c:v>
                </c:pt>
                <c:pt idx="605">
                  <c:v>41376</c:v>
                </c:pt>
                <c:pt idx="606">
                  <c:v>41369</c:v>
                </c:pt>
                <c:pt idx="607">
                  <c:v>41362</c:v>
                </c:pt>
                <c:pt idx="608">
                  <c:v>41355</c:v>
                </c:pt>
                <c:pt idx="609">
                  <c:v>41348</c:v>
                </c:pt>
                <c:pt idx="610">
                  <c:v>41341</c:v>
                </c:pt>
                <c:pt idx="611">
                  <c:v>41334</c:v>
                </c:pt>
                <c:pt idx="612">
                  <c:v>41327</c:v>
                </c:pt>
                <c:pt idx="613">
                  <c:v>41320</c:v>
                </c:pt>
                <c:pt idx="614">
                  <c:v>41313</c:v>
                </c:pt>
                <c:pt idx="615">
                  <c:v>41306</c:v>
                </c:pt>
                <c:pt idx="616">
                  <c:v>41299</c:v>
                </c:pt>
                <c:pt idx="617">
                  <c:v>41292</c:v>
                </c:pt>
                <c:pt idx="618">
                  <c:v>41285</c:v>
                </c:pt>
                <c:pt idx="619">
                  <c:v>41278</c:v>
                </c:pt>
                <c:pt idx="620">
                  <c:v>41271</c:v>
                </c:pt>
                <c:pt idx="621">
                  <c:v>41264</c:v>
                </c:pt>
                <c:pt idx="622">
                  <c:v>41257</c:v>
                </c:pt>
                <c:pt idx="623">
                  <c:v>41250</c:v>
                </c:pt>
                <c:pt idx="624">
                  <c:v>41243</c:v>
                </c:pt>
                <c:pt idx="625">
                  <c:v>41236</c:v>
                </c:pt>
                <c:pt idx="626">
                  <c:v>41229</c:v>
                </c:pt>
                <c:pt idx="627">
                  <c:v>41222</c:v>
                </c:pt>
                <c:pt idx="628">
                  <c:v>41215</c:v>
                </c:pt>
                <c:pt idx="629">
                  <c:v>41208</c:v>
                </c:pt>
                <c:pt idx="630">
                  <c:v>41201</c:v>
                </c:pt>
                <c:pt idx="631">
                  <c:v>41194</c:v>
                </c:pt>
                <c:pt idx="632">
                  <c:v>41187</c:v>
                </c:pt>
                <c:pt idx="633">
                  <c:v>41180</c:v>
                </c:pt>
                <c:pt idx="634">
                  <c:v>41173</c:v>
                </c:pt>
                <c:pt idx="635">
                  <c:v>41166</c:v>
                </c:pt>
                <c:pt idx="636">
                  <c:v>41159</c:v>
                </c:pt>
                <c:pt idx="637">
                  <c:v>41152</c:v>
                </c:pt>
                <c:pt idx="638">
                  <c:v>41145</c:v>
                </c:pt>
                <c:pt idx="639">
                  <c:v>41138</c:v>
                </c:pt>
                <c:pt idx="640">
                  <c:v>41131</c:v>
                </c:pt>
                <c:pt idx="641">
                  <c:v>41124</c:v>
                </c:pt>
                <c:pt idx="642">
                  <c:v>41117</c:v>
                </c:pt>
                <c:pt idx="643">
                  <c:v>41110</c:v>
                </c:pt>
                <c:pt idx="644">
                  <c:v>41103</c:v>
                </c:pt>
                <c:pt idx="645">
                  <c:v>41096</c:v>
                </c:pt>
                <c:pt idx="646">
                  <c:v>41089</c:v>
                </c:pt>
                <c:pt idx="647">
                  <c:v>41082</c:v>
                </c:pt>
                <c:pt idx="648">
                  <c:v>41075</c:v>
                </c:pt>
                <c:pt idx="649">
                  <c:v>41068</c:v>
                </c:pt>
                <c:pt idx="650">
                  <c:v>41061</c:v>
                </c:pt>
                <c:pt idx="651">
                  <c:v>41054</c:v>
                </c:pt>
                <c:pt idx="652">
                  <c:v>41047</c:v>
                </c:pt>
                <c:pt idx="653">
                  <c:v>41040</c:v>
                </c:pt>
                <c:pt idx="654">
                  <c:v>41033</c:v>
                </c:pt>
                <c:pt idx="655">
                  <c:v>41026</c:v>
                </c:pt>
                <c:pt idx="656">
                  <c:v>41019</c:v>
                </c:pt>
                <c:pt idx="657">
                  <c:v>41012</c:v>
                </c:pt>
                <c:pt idx="658">
                  <c:v>41005</c:v>
                </c:pt>
                <c:pt idx="659">
                  <c:v>40998</c:v>
                </c:pt>
                <c:pt idx="660">
                  <c:v>40991</c:v>
                </c:pt>
                <c:pt idx="661">
                  <c:v>40984</c:v>
                </c:pt>
                <c:pt idx="662">
                  <c:v>40977</c:v>
                </c:pt>
                <c:pt idx="663">
                  <c:v>40970</c:v>
                </c:pt>
                <c:pt idx="664">
                  <c:v>40963</c:v>
                </c:pt>
                <c:pt idx="665">
                  <c:v>40956</c:v>
                </c:pt>
                <c:pt idx="666">
                  <c:v>40949</c:v>
                </c:pt>
                <c:pt idx="667">
                  <c:v>40942</c:v>
                </c:pt>
                <c:pt idx="668">
                  <c:v>40935</c:v>
                </c:pt>
                <c:pt idx="669">
                  <c:v>40928</c:v>
                </c:pt>
                <c:pt idx="670">
                  <c:v>40921</c:v>
                </c:pt>
                <c:pt idx="671">
                  <c:v>40914</c:v>
                </c:pt>
                <c:pt idx="672">
                  <c:v>40907</c:v>
                </c:pt>
                <c:pt idx="673">
                  <c:v>40900</c:v>
                </c:pt>
                <c:pt idx="674">
                  <c:v>40893</c:v>
                </c:pt>
                <c:pt idx="675">
                  <c:v>40886</c:v>
                </c:pt>
                <c:pt idx="676">
                  <c:v>40879</c:v>
                </c:pt>
                <c:pt idx="677">
                  <c:v>40872</c:v>
                </c:pt>
                <c:pt idx="678">
                  <c:v>40865</c:v>
                </c:pt>
                <c:pt idx="679">
                  <c:v>40858</c:v>
                </c:pt>
                <c:pt idx="680">
                  <c:v>40851</c:v>
                </c:pt>
                <c:pt idx="681">
                  <c:v>40844</c:v>
                </c:pt>
                <c:pt idx="682">
                  <c:v>40837</c:v>
                </c:pt>
                <c:pt idx="683">
                  <c:v>40830</c:v>
                </c:pt>
                <c:pt idx="684">
                  <c:v>40823</c:v>
                </c:pt>
                <c:pt idx="685">
                  <c:v>40816</c:v>
                </c:pt>
                <c:pt idx="686">
                  <c:v>40809</c:v>
                </c:pt>
                <c:pt idx="687">
                  <c:v>40802</c:v>
                </c:pt>
                <c:pt idx="688">
                  <c:v>40795</c:v>
                </c:pt>
                <c:pt idx="689">
                  <c:v>40788</c:v>
                </c:pt>
                <c:pt idx="690">
                  <c:v>40781</c:v>
                </c:pt>
                <c:pt idx="691">
                  <c:v>40774</c:v>
                </c:pt>
                <c:pt idx="692">
                  <c:v>40767</c:v>
                </c:pt>
                <c:pt idx="693">
                  <c:v>40760</c:v>
                </c:pt>
                <c:pt idx="694">
                  <c:v>40753</c:v>
                </c:pt>
                <c:pt idx="695">
                  <c:v>40746</c:v>
                </c:pt>
                <c:pt idx="696">
                  <c:v>40739</c:v>
                </c:pt>
                <c:pt idx="697">
                  <c:v>40732</c:v>
                </c:pt>
                <c:pt idx="698">
                  <c:v>40725</c:v>
                </c:pt>
                <c:pt idx="699">
                  <c:v>40718</c:v>
                </c:pt>
                <c:pt idx="700">
                  <c:v>40711</c:v>
                </c:pt>
                <c:pt idx="701">
                  <c:v>40704</c:v>
                </c:pt>
                <c:pt idx="702">
                  <c:v>40697</c:v>
                </c:pt>
                <c:pt idx="703">
                  <c:v>40690</c:v>
                </c:pt>
                <c:pt idx="704">
                  <c:v>40683</c:v>
                </c:pt>
                <c:pt idx="705">
                  <c:v>40676</c:v>
                </c:pt>
                <c:pt idx="706">
                  <c:v>40669</c:v>
                </c:pt>
                <c:pt idx="707">
                  <c:v>40662</c:v>
                </c:pt>
                <c:pt idx="708">
                  <c:v>40655</c:v>
                </c:pt>
                <c:pt idx="709">
                  <c:v>40648</c:v>
                </c:pt>
                <c:pt idx="710">
                  <c:v>40641</c:v>
                </c:pt>
                <c:pt idx="711">
                  <c:v>40634</c:v>
                </c:pt>
                <c:pt idx="712">
                  <c:v>40627</c:v>
                </c:pt>
                <c:pt idx="713">
                  <c:v>40620</c:v>
                </c:pt>
                <c:pt idx="714">
                  <c:v>40613</c:v>
                </c:pt>
                <c:pt idx="715">
                  <c:v>40606</c:v>
                </c:pt>
                <c:pt idx="716">
                  <c:v>40599</c:v>
                </c:pt>
                <c:pt idx="717">
                  <c:v>40592</c:v>
                </c:pt>
                <c:pt idx="718">
                  <c:v>40585</c:v>
                </c:pt>
                <c:pt idx="719">
                  <c:v>40578</c:v>
                </c:pt>
                <c:pt idx="720">
                  <c:v>40571</c:v>
                </c:pt>
                <c:pt idx="721">
                  <c:v>40564</c:v>
                </c:pt>
                <c:pt idx="722">
                  <c:v>40557</c:v>
                </c:pt>
                <c:pt idx="723">
                  <c:v>40550</c:v>
                </c:pt>
                <c:pt idx="724">
                  <c:v>40543</c:v>
                </c:pt>
                <c:pt idx="725">
                  <c:v>40536</c:v>
                </c:pt>
                <c:pt idx="726">
                  <c:v>40529</c:v>
                </c:pt>
                <c:pt idx="727">
                  <c:v>40522</c:v>
                </c:pt>
                <c:pt idx="728">
                  <c:v>40515</c:v>
                </c:pt>
                <c:pt idx="729">
                  <c:v>40508</c:v>
                </c:pt>
                <c:pt idx="730">
                  <c:v>40501</c:v>
                </c:pt>
                <c:pt idx="731">
                  <c:v>40494</c:v>
                </c:pt>
                <c:pt idx="732">
                  <c:v>40487</c:v>
                </c:pt>
                <c:pt idx="733">
                  <c:v>40480</c:v>
                </c:pt>
                <c:pt idx="734">
                  <c:v>40473</c:v>
                </c:pt>
                <c:pt idx="735">
                  <c:v>40466</c:v>
                </c:pt>
                <c:pt idx="736">
                  <c:v>40459</c:v>
                </c:pt>
                <c:pt idx="737">
                  <c:v>40452</c:v>
                </c:pt>
                <c:pt idx="738">
                  <c:v>40445</c:v>
                </c:pt>
                <c:pt idx="739">
                  <c:v>40438</c:v>
                </c:pt>
                <c:pt idx="740">
                  <c:v>40431</c:v>
                </c:pt>
                <c:pt idx="741">
                  <c:v>40424</c:v>
                </c:pt>
                <c:pt idx="742">
                  <c:v>40417</c:v>
                </c:pt>
                <c:pt idx="743">
                  <c:v>40410</c:v>
                </c:pt>
                <c:pt idx="744">
                  <c:v>40403</c:v>
                </c:pt>
                <c:pt idx="745">
                  <c:v>40396</c:v>
                </c:pt>
                <c:pt idx="746">
                  <c:v>40389</c:v>
                </c:pt>
                <c:pt idx="747">
                  <c:v>40382</c:v>
                </c:pt>
                <c:pt idx="748">
                  <c:v>40375</c:v>
                </c:pt>
                <c:pt idx="749">
                  <c:v>40368</c:v>
                </c:pt>
                <c:pt idx="750">
                  <c:v>40361</c:v>
                </c:pt>
                <c:pt idx="751">
                  <c:v>40354</c:v>
                </c:pt>
                <c:pt idx="752">
                  <c:v>40347</c:v>
                </c:pt>
                <c:pt idx="753">
                  <c:v>40340</c:v>
                </c:pt>
                <c:pt idx="754">
                  <c:v>40333</c:v>
                </c:pt>
                <c:pt idx="755">
                  <c:v>40326</c:v>
                </c:pt>
                <c:pt idx="756">
                  <c:v>40319</c:v>
                </c:pt>
                <c:pt idx="757">
                  <c:v>40312</c:v>
                </c:pt>
                <c:pt idx="758">
                  <c:v>40305</c:v>
                </c:pt>
                <c:pt idx="759">
                  <c:v>40298</c:v>
                </c:pt>
                <c:pt idx="760">
                  <c:v>40291</c:v>
                </c:pt>
                <c:pt idx="761">
                  <c:v>40284</c:v>
                </c:pt>
                <c:pt idx="762">
                  <c:v>40277</c:v>
                </c:pt>
                <c:pt idx="763">
                  <c:v>40270</c:v>
                </c:pt>
                <c:pt idx="764">
                  <c:v>40263</c:v>
                </c:pt>
                <c:pt idx="765">
                  <c:v>40256</c:v>
                </c:pt>
                <c:pt idx="766">
                  <c:v>40249</c:v>
                </c:pt>
                <c:pt idx="767">
                  <c:v>40242</c:v>
                </c:pt>
                <c:pt idx="768">
                  <c:v>40235</c:v>
                </c:pt>
                <c:pt idx="769">
                  <c:v>40228</c:v>
                </c:pt>
                <c:pt idx="770">
                  <c:v>40221</c:v>
                </c:pt>
                <c:pt idx="771">
                  <c:v>40214</c:v>
                </c:pt>
                <c:pt idx="772">
                  <c:v>40207</c:v>
                </c:pt>
                <c:pt idx="773">
                  <c:v>40200</c:v>
                </c:pt>
                <c:pt idx="774">
                  <c:v>40193</c:v>
                </c:pt>
                <c:pt idx="775">
                  <c:v>40186</c:v>
                </c:pt>
                <c:pt idx="776">
                  <c:v>40179</c:v>
                </c:pt>
                <c:pt idx="777">
                  <c:v>40172</c:v>
                </c:pt>
                <c:pt idx="778">
                  <c:v>40165</c:v>
                </c:pt>
                <c:pt idx="779">
                  <c:v>40158</c:v>
                </c:pt>
                <c:pt idx="780">
                  <c:v>40151</c:v>
                </c:pt>
                <c:pt idx="781">
                  <c:v>40144</c:v>
                </c:pt>
                <c:pt idx="782">
                  <c:v>40137</c:v>
                </c:pt>
                <c:pt idx="783">
                  <c:v>40130</c:v>
                </c:pt>
                <c:pt idx="784">
                  <c:v>40123</c:v>
                </c:pt>
                <c:pt idx="785">
                  <c:v>40116</c:v>
                </c:pt>
                <c:pt idx="786">
                  <c:v>40109</c:v>
                </c:pt>
                <c:pt idx="787">
                  <c:v>40102</c:v>
                </c:pt>
                <c:pt idx="788">
                  <c:v>40095</c:v>
                </c:pt>
                <c:pt idx="789">
                  <c:v>40088</c:v>
                </c:pt>
                <c:pt idx="790">
                  <c:v>40081</c:v>
                </c:pt>
                <c:pt idx="791">
                  <c:v>40074</c:v>
                </c:pt>
                <c:pt idx="792">
                  <c:v>40067</c:v>
                </c:pt>
                <c:pt idx="793">
                  <c:v>40060</c:v>
                </c:pt>
                <c:pt idx="794">
                  <c:v>40053</c:v>
                </c:pt>
                <c:pt idx="795">
                  <c:v>40046</c:v>
                </c:pt>
                <c:pt idx="796">
                  <c:v>40039</c:v>
                </c:pt>
                <c:pt idx="797">
                  <c:v>40032</c:v>
                </c:pt>
                <c:pt idx="798">
                  <c:v>40025</c:v>
                </c:pt>
                <c:pt idx="799">
                  <c:v>40018</c:v>
                </c:pt>
                <c:pt idx="800">
                  <c:v>40011</c:v>
                </c:pt>
                <c:pt idx="801">
                  <c:v>40004</c:v>
                </c:pt>
                <c:pt idx="802">
                  <c:v>39997</c:v>
                </c:pt>
                <c:pt idx="803">
                  <c:v>39990</c:v>
                </c:pt>
                <c:pt idx="804">
                  <c:v>39983</c:v>
                </c:pt>
                <c:pt idx="805">
                  <c:v>39976</c:v>
                </c:pt>
                <c:pt idx="806">
                  <c:v>39969</c:v>
                </c:pt>
                <c:pt idx="807">
                  <c:v>39962</c:v>
                </c:pt>
                <c:pt idx="808">
                  <c:v>39955</c:v>
                </c:pt>
                <c:pt idx="809">
                  <c:v>39948</c:v>
                </c:pt>
                <c:pt idx="810">
                  <c:v>39941</c:v>
                </c:pt>
                <c:pt idx="811">
                  <c:v>39934</c:v>
                </c:pt>
                <c:pt idx="812">
                  <c:v>39927</c:v>
                </c:pt>
                <c:pt idx="813">
                  <c:v>39920</c:v>
                </c:pt>
                <c:pt idx="814">
                  <c:v>39913</c:v>
                </c:pt>
                <c:pt idx="815">
                  <c:v>39906</c:v>
                </c:pt>
                <c:pt idx="816">
                  <c:v>39899</c:v>
                </c:pt>
                <c:pt idx="817">
                  <c:v>39892</c:v>
                </c:pt>
                <c:pt idx="818">
                  <c:v>39885</c:v>
                </c:pt>
                <c:pt idx="819">
                  <c:v>39878</c:v>
                </c:pt>
                <c:pt idx="820">
                  <c:v>39871</c:v>
                </c:pt>
                <c:pt idx="821">
                  <c:v>39864</c:v>
                </c:pt>
                <c:pt idx="822">
                  <c:v>39857</c:v>
                </c:pt>
                <c:pt idx="823">
                  <c:v>39850</c:v>
                </c:pt>
                <c:pt idx="824">
                  <c:v>39843</c:v>
                </c:pt>
                <c:pt idx="825">
                  <c:v>39836</c:v>
                </c:pt>
                <c:pt idx="826">
                  <c:v>39829</c:v>
                </c:pt>
                <c:pt idx="827">
                  <c:v>39822</c:v>
                </c:pt>
                <c:pt idx="828">
                  <c:v>39815</c:v>
                </c:pt>
                <c:pt idx="829">
                  <c:v>39808</c:v>
                </c:pt>
                <c:pt idx="830">
                  <c:v>39801</c:v>
                </c:pt>
                <c:pt idx="831">
                  <c:v>39794</c:v>
                </c:pt>
                <c:pt idx="832">
                  <c:v>39787</c:v>
                </c:pt>
                <c:pt idx="833">
                  <c:v>39780</c:v>
                </c:pt>
                <c:pt idx="834">
                  <c:v>39773</c:v>
                </c:pt>
                <c:pt idx="835">
                  <c:v>39766</c:v>
                </c:pt>
                <c:pt idx="836">
                  <c:v>39759</c:v>
                </c:pt>
                <c:pt idx="837">
                  <c:v>39752</c:v>
                </c:pt>
                <c:pt idx="838">
                  <c:v>39745</c:v>
                </c:pt>
                <c:pt idx="839">
                  <c:v>39738</c:v>
                </c:pt>
                <c:pt idx="840">
                  <c:v>39731</c:v>
                </c:pt>
                <c:pt idx="841">
                  <c:v>39724</c:v>
                </c:pt>
                <c:pt idx="842">
                  <c:v>39717</c:v>
                </c:pt>
                <c:pt idx="843">
                  <c:v>39710</c:v>
                </c:pt>
                <c:pt idx="844">
                  <c:v>39703</c:v>
                </c:pt>
                <c:pt idx="845">
                  <c:v>39696</c:v>
                </c:pt>
                <c:pt idx="846">
                  <c:v>39689</c:v>
                </c:pt>
                <c:pt idx="847">
                  <c:v>39682</c:v>
                </c:pt>
                <c:pt idx="848">
                  <c:v>39675</c:v>
                </c:pt>
                <c:pt idx="849">
                  <c:v>39668</c:v>
                </c:pt>
                <c:pt idx="850">
                  <c:v>39661</c:v>
                </c:pt>
                <c:pt idx="851">
                  <c:v>39654</c:v>
                </c:pt>
                <c:pt idx="852">
                  <c:v>39647</c:v>
                </c:pt>
                <c:pt idx="853">
                  <c:v>39640</c:v>
                </c:pt>
                <c:pt idx="854">
                  <c:v>39633</c:v>
                </c:pt>
                <c:pt idx="855">
                  <c:v>39626</c:v>
                </c:pt>
                <c:pt idx="856">
                  <c:v>39619</c:v>
                </c:pt>
                <c:pt idx="857">
                  <c:v>39612</c:v>
                </c:pt>
                <c:pt idx="858">
                  <c:v>39605</c:v>
                </c:pt>
                <c:pt idx="859">
                  <c:v>39598</c:v>
                </c:pt>
                <c:pt idx="860">
                  <c:v>39591</c:v>
                </c:pt>
                <c:pt idx="861">
                  <c:v>39584</c:v>
                </c:pt>
                <c:pt idx="862">
                  <c:v>39577</c:v>
                </c:pt>
                <c:pt idx="863">
                  <c:v>39570</c:v>
                </c:pt>
                <c:pt idx="864">
                  <c:v>39563</c:v>
                </c:pt>
                <c:pt idx="865">
                  <c:v>39556</c:v>
                </c:pt>
                <c:pt idx="866">
                  <c:v>39549</c:v>
                </c:pt>
                <c:pt idx="867">
                  <c:v>39542</c:v>
                </c:pt>
                <c:pt idx="868">
                  <c:v>39535</c:v>
                </c:pt>
                <c:pt idx="869">
                  <c:v>39528</c:v>
                </c:pt>
                <c:pt idx="870">
                  <c:v>39521</c:v>
                </c:pt>
                <c:pt idx="871">
                  <c:v>39514</c:v>
                </c:pt>
                <c:pt idx="872">
                  <c:v>39507</c:v>
                </c:pt>
                <c:pt idx="873">
                  <c:v>39500</c:v>
                </c:pt>
                <c:pt idx="874">
                  <c:v>39493</c:v>
                </c:pt>
                <c:pt idx="875">
                  <c:v>39486</c:v>
                </c:pt>
                <c:pt idx="876">
                  <c:v>39479</c:v>
                </c:pt>
                <c:pt idx="877">
                  <c:v>39472</c:v>
                </c:pt>
                <c:pt idx="878">
                  <c:v>39465</c:v>
                </c:pt>
                <c:pt idx="879">
                  <c:v>39458</c:v>
                </c:pt>
                <c:pt idx="880">
                  <c:v>39451</c:v>
                </c:pt>
                <c:pt idx="881">
                  <c:v>39444</c:v>
                </c:pt>
                <c:pt idx="882">
                  <c:v>39437</c:v>
                </c:pt>
                <c:pt idx="883">
                  <c:v>39430</c:v>
                </c:pt>
                <c:pt idx="884">
                  <c:v>39423</c:v>
                </c:pt>
                <c:pt idx="885">
                  <c:v>39416</c:v>
                </c:pt>
                <c:pt idx="886">
                  <c:v>39409</c:v>
                </c:pt>
                <c:pt idx="887">
                  <c:v>39402</c:v>
                </c:pt>
                <c:pt idx="888">
                  <c:v>39395</c:v>
                </c:pt>
                <c:pt idx="889">
                  <c:v>39388</c:v>
                </c:pt>
                <c:pt idx="890">
                  <c:v>39381</c:v>
                </c:pt>
                <c:pt idx="891">
                  <c:v>39374</c:v>
                </c:pt>
                <c:pt idx="892">
                  <c:v>39367</c:v>
                </c:pt>
                <c:pt idx="893">
                  <c:v>39360</c:v>
                </c:pt>
                <c:pt idx="894">
                  <c:v>39353</c:v>
                </c:pt>
                <c:pt idx="895">
                  <c:v>39346</c:v>
                </c:pt>
                <c:pt idx="896">
                  <c:v>39339</c:v>
                </c:pt>
                <c:pt idx="897">
                  <c:v>39332</c:v>
                </c:pt>
                <c:pt idx="898">
                  <c:v>39325</c:v>
                </c:pt>
                <c:pt idx="899">
                  <c:v>39318</c:v>
                </c:pt>
                <c:pt idx="900">
                  <c:v>39311</c:v>
                </c:pt>
                <c:pt idx="901">
                  <c:v>39304</c:v>
                </c:pt>
                <c:pt idx="902">
                  <c:v>39297</c:v>
                </c:pt>
                <c:pt idx="903">
                  <c:v>39290</c:v>
                </c:pt>
                <c:pt idx="904">
                  <c:v>39283</c:v>
                </c:pt>
                <c:pt idx="905">
                  <c:v>39276</c:v>
                </c:pt>
                <c:pt idx="906">
                  <c:v>39269</c:v>
                </c:pt>
                <c:pt idx="907">
                  <c:v>39262</c:v>
                </c:pt>
                <c:pt idx="908">
                  <c:v>39255</c:v>
                </c:pt>
                <c:pt idx="909">
                  <c:v>39248</c:v>
                </c:pt>
                <c:pt idx="910">
                  <c:v>39241</c:v>
                </c:pt>
                <c:pt idx="911">
                  <c:v>39234</c:v>
                </c:pt>
                <c:pt idx="912">
                  <c:v>39227</c:v>
                </c:pt>
                <c:pt idx="913">
                  <c:v>39220</c:v>
                </c:pt>
                <c:pt idx="914">
                  <c:v>39213</c:v>
                </c:pt>
                <c:pt idx="915">
                  <c:v>39206</c:v>
                </c:pt>
                <c:pt idx="916">
                  <c:v>39199</c:v>
                </c:pt>
                <c:pt idx="917">
                  <c:v>39192</c:v>
                </c:pt>
                <c:pt idx="918">
                  <c:v>39185</c:v>
                </c:pt>
                <c:pt idx="919">
                  <c:v>39178</c:v>
                </c:pt>
                <c:pt idx="920">
                  <c:v>39171</c:v>
                </c:pt>
                <c:pt idx="921">
                  <c:v>39164</c:v>
                </c:pt>
                <c:pt idx="922">
                  <c:v>39157</c:v>
                </c:pt>
                <c:pt idx="923">
                  <c:v>39150</c:v>
                </c:pt>
                <c:pt idx="924">
                  <c:v>39143</c:v>
                </c:pt>
                <c:pt idx="925">
                  <c:v>39136</c:v>
                </c:pt>
                <c:pt idx="926">
                  <c:v>39129</c:v>
                </c:pt>
                <c:pt idx="927">
                  <c:v>39122</c:v>
                </c:pt>
                <c:pt idx="928">
                  <c:v>39115</c:v>
                </c:pt>
                <c:pt idx="929">
                  <c:v>39108</c:v>
                </c:pt>
                <c:pt idx="930">
                  <c:v>39101</c:v>
                </c:pt>
                <c:pt idx="931">
                  <c:v>39094</c:v>
                </c:pt>
                <c:pt idx="932">
                  <c:v>39087</c:v>
                </c:pt>
                <c:pt idx="933">
                  <c:v>39080</c:v>
                </c:pt>
                <c:pt idx="934">
                  <c:v>39073</c:v>
                </c:pt>
                <c:pt idx="935">
                  <c:v>39066</c:v>
                </c:pt>
                <c:pt idx="936">
                  <c:v>39059</c:v>
                </c:pt>
                <c:pt idx="937">
                  <c:v>39052</c:v>
                </c:pt>
                <c:pt idx="938">
                  <c:v>39045</c:v>
                </c:pt>
                <c:pt idx="939">
                  <c:v>39038</c:v>
                </c:pt>
                <c:pt idx="940">
                  <c:v>39031</c:v>
                </c:pt>
                <c:pt idx="941">
                  <c:v>39024</c:v>
                </c:pt>
                <c:pt idx="942">
                  <c:v>39017</c:v>
                </c:pt>
                <c:pt idx="943">
                  <c:v>39010</c:v>
                </c:pt>
                <c:pt idx="944">
                  <c:v>39003</c:v>
                </c:pt>
                <c:pt idx="945">
                  <c:v>38996</c:v>
                </c:pt>
                <c:pt idx="946">
                  <c:v>38989</c:v>
                </c:pt>
                <c:pt idx="947">
                  <c:v>38982</c:v>
                </c:pt>
                <c:pt idx="948">
                  <c:v>38975</c:v>
                </c:pt>
                <c:pt idx="949">
                  <c:v>38968</c:v>
                </c:pt>
                <c:pt idx="950">
                  <c:v>38961</c:v>
                </c:pt>
                <c:pt idx="951">
                  <c:v>38954</c:v>
                </c:pt>
                <c:pt idx="952">
                  <c:v>38947</c:v>
                </c:pt>
                <c:pt idx="953">
                  <c:v>38940</c:v>
                </c:pt>
                <c:pt idx="954">
                  <c:v>38933</c:v>
                </c:pt>
                <c:pt idx="955">
                  <c:v>38926</c:v>
                </c:pt>
                <c:pt idx="956">
                  <c:v>38919</c:v>
                </c:pt>
                <c:pt idx="957">
                  <c:v>38912</c:v>
                </c:pt>
                <c:pt idx="958">
                  <c:v>38905</c:v>
                </c:pt>
                <c:pt idx="959">
                  <c:v>38898</c:v>
                </c:pt>
                <c:pt idx="960">
                  <c:v>38891</c:v>
                </c:pt>
                <c:pt idx="961">
                  <c:v>38884</c:v>
                </c:pt>
                <c:pt idx="962">
                  <c:v>38877</c:v>
                </c:pt>
                <c:pt idx="963">
                  <c:v>38870</c:v>
                </c:pt>
                <c:pt idx="964">
                  <c:v>38863</c:v>
                </c:pt>
                <c:pt idx="965">
                  <c:v>38856</c:v>
                </c:pt>
                <c:pt idx="966">
                  <c:v>38849</c:v>
                </c:pt>
                <c:pt idx="967">
                  <c:v>38842</c:v>
                </c:pt>
                <c:pt idx="968">
                  <c:v>38835</c:v>
                </c:pt>
                <c:pt idx="969">
                  <c:v>38828</c:v>
                </c:pt>
                <c:pt idx="970">
                  <c:v>38821</c:v>
                </c:pt>
                <c:pt idx="971">
                  <c:v>38814</c:v>
                </c:pt>
                <c:pt idx="972">
                  <c:v>38807</c:v>
                </c:pt>
                <c:pt idx="973">
                  <c:v>38800</c:v>
                </c:pt>
                <c:pt idx="974">
                  <c:v>38793</c:v>
                </c:pt>
                <c:pt idx="975">
                  <c:v>38786</c:v>
                </c:pt>
                <c:pt idx="976">
                  <c:v>38779</c:v>
                </c:pt>
                <c:pt idx="977">
                  <c:v>38772</c:v>
                </c:pt>
                <c:pt idx="978">
                  <c:v>38765</c:v>
                </c:pt>
                <c:pt idx="979">
                  <c:v>38758</c:v>
                </c:pt>
                <c:pt idx="980">
                  <c:v>38751</c:v>
                </c:pt>
                <c:pt idx="981">
                  <c:v>38744</c:v>
                </c:pt>
                <c:pt idx="982">
                  <c:v>38737</c:v>
                </c:pt>
                <c:pt idx="983">
                  <c:v>38730</c:v>
                </c:pt>
                <c:pt idx="984">
                  <c:v>38723</c:v>
                </c:pt>
                <c:pt idx="985">
                  <c:v>38716</c:v>
                </c:pt>
                <c:pt idx="986">
                  <c:v>38709</c:v>
                </c:pt>
                <c:pt idx="987">
                  <c:v>38702</c:v>
                </c:pt>
                <c:pt idx="988">
                  <c:v>38695</c:v>
                </c:pt>
                <c:pt idx="989">
                  <c:v>38688</c:v>
                </c:pt>
                <c:pt idx="990">
                  <c:v>38681</c:v>
                </c:pt>
                <c:pt idx="991">
                  <c:v>38674</c:v>
                </c:pt>
                <c:pt idx="992">
                  <c:v>38667</c:v>
                </c:pt>
                <c:pt idx="993">
                  <c:v>38660</c:v>
                </c:pt>
                <c:pt idx="994">
                  <c:v>38653</c:v>
                </c:pt>
                <c:pt idx="995">
                  <c:v>38646</c:v>
                </c:pt>
                <c:pt idx="996">
                  <c:v>38639</c:v>
                </c:pt>
                <c:pt idx="997">
                  <c:v>38632</c:v>
                </c:pt>
                <c:pt idx="998">
                  <c:v>38625</c:v>
                </c:pt>
                <c:pt idx="999">
                  <c:v>38618</c:v>
                </c:pt>
                <c:pt idx="1000">
                  <c:v>38611</c:v>
                </c:pt>
                <c:pt idx="1001">
                  <c:v>38604</c:v>
                </c:pt>
                <c:pt idx="1002">
                  <c:v>38597</c:v>
                </c:pt>
                <c:pt idx="1003">
                  <c:v>38590</c:v>
                </c:pt>
                <c:pt idx="1004">
                  <c:v>38583</c:v>
                </c:pt>
                <c:pt idx="1005">
                  <c:v>38576</c:v>
                </c:pt>
                <c:pt idx="1006">
                  <c:v>38569</c:v>
                </c:pt>
                <c:pt idx="1007">
                  <c:v>38562</c:v>
                </c:pt>
                <c:pt idx="1008">
                  <c:v>38555</c:v>
                </c:pt>
                <c:pt idx="1009">
                  <c:v>38548</c:v>
                </c:pt>
                <c:pt idx="1010">
                  <c:v>38541</c:v>
                </c:pt>
                <c:pt idx="1011">
                  <c:v>38534</c:v>
                </c:pt>
                <c:pt idx="1012">
                  <c:v>38527</c:v>
                </c:pt>
                <c:pt idx="1013">
                  <c:v>38520</c:v>
                </c:pt>
                <c:pt idx="1014">
                  <c:v>38513</c:v>
                </c:pt>
                <c:pt idx="1015">
                  <c:v>38506</c:v>
                </c:pt>
                <c:pt idx="1016">
                  <c:v>38499</c:v>
                </c:pt>
                <c:pt idx="1017">
                  <c:v>38492</c:v>
                </c:pt>
                <c:pt idx="1018">
                  <c:v>38485</c:v>
                </c:pt>
                <c:pt idx="1019">
                  <c:v>38478</c:v>
                </c:pt>
                <c:pt idx="1020">
                  <c:v>38471</c:v>
                </c:pt>
                <c:pt idx="1021">
                  <c:v>38464</c:v>
                </c:pt>
                <c:pt idx="1022">
                  <c:v>38457</c:v>
                </c:pt>
                <c:pt idx="1023">
                  <c:v>38450</c:v>
                </c:pt>
                <c:pt idx="1024">
                  <c:v>38443</c:v>
                </c:pt>
                <c:pt idx="1025">
                  <c:v>38436</c:v>
                </c:pt>
                <c:pt idx="1026">
                  <c:v>38429</c:v>
                </c:pt>
                <c:pt idx="1027">
                  <c:v>38422</c:v>
                </c:pt>
                <c:pt idx="1028">
                  <c:v>38415</c:v>
                </c:pt>
                <c:pt idx="1029">
                  <c:v>38408</c:v>
                </c:pt>
                <c:pt idx="1030">
                  <c:v>38401</c:v>
                </c:pt>
                <c:pt idx="1031">
                  <c:v>38394</c:v>
                </c:pt>
                <c:pt idx="1032">
                  <c:v>38387</c:v>
                </c:pt>
                <c:pt idx="1033">
                  <c:v>38380</c:v>
                </c:pt>
                <c:pt idx="1034">
                  <c:v>38373</c:v>
                </c:pt>
                <c:pt idx="1035">
                  <c:v>38366</c:v>
                </c:pt>
                <c:pt idx="1036">
                  <c:v>38359</c:v>
                </c:pt>
                <c:pt idx="1037">
                  <c:v>38352</c:v>
                </c:pt>
                <c:pt idx="1038">
                  <c:v>38345</c:v>
                </c:pt>
                <c:pt idx="1039">
                  <c:v>38338</c:v>
                </c:pt>
                <c:pt idx="1040">
                  <c:v>38331</c:v>
                </c:pt>
                <c:pt idx="1041">
                  <c:v>38324</c:v>
                </c:pt>
                <c:pt idx="1042">
                  <c:v>38317</c:v>
                </c:pt>
                <c:pt idx="1043">
                  <c:v>38310</c:v>
                </c:pt>
                <c:pt idx="1044">
                  <c:v>38303</c:v>
                </c:pt>
                <c:pt idx="1045">
                  <c:v>38296</c:v>
                </c:pt>
                <c:pt idx="1046">
                  <c:v>38289</c:v>
                </c:pt>
                <c:pt idx="1047">
                  <c:v>38282</c:v>
                </c:pt>
                <c:pt idx="1048">
                  <c:v>38275</c:v>
                </c:pt>
                <c:pt idx="1049">
                  <c:v>38268</c:v>
                </c:pt>
                <c:pt idx="1050">
                  <c:v>38261</c:v>
                </c:pt>
                <c:pt idx="1051">
                  <c:v>38254</c:v>
                </c:pt>
                <c:pt idx="1052">
                  <c:v>38247</c:v>
                </c:pt>
                <c:pt idx="1053">
                  <c:v>38240</c:v>
                </c:pt>
                <c:pt idx="1054">
                  <c:v>38233</c:v>
                </c:pt>
                <c:pt idx="1055">
                  <c:v>38226</c:v>
                </c:pt>
                <c:pt idx="1056">
                  <c:v>38219</c:v>
                </c:pt>
                <c:pt idx="1057">
                  <c:v>38212</c:v>
                </c:pt>
                <c:pt idx="1058">
                  <c:v>38205</c:v>
                </c:pt>
                <c:pt idx="1059">
                  <c:v>38198</c:v>
                </c:pt>
                <c:pt idx="1060">
                  <c:v>38191</c:v>
                </c:pt>
                <c:pt idx="1061">
                  <c:v>38184</c:v>
                </c:pt>
                <c:pt idx="1062">
                  <c:v>38177</c:v>
                </c:pt>
                <c:pt idx="1063">
                  <c:v>38170</c:v>
                </c:pt>
                <c:pt idx="1064">
                  <c:v>38163</c:v>
                </c:pt>
                <c:pt idx="1065">
                  <c:v>38156</c:v>
                </c:pt>
                <c:pt idx="1066">
                  <c:v>38149</c:v>
                </c:pt>
                <c:pt idx="1067">
                  <c:v>38142</c:v>
                </c:pt>
                <c:pt idx="1068">
                  <c:v>38135</c:v>
                </c:pt>
                <c:pt idx="1069">
                  <c:v>38128</c:v>
                </c:pt>
                <c:pt idx="1070">
                  <c:v>38121</c:v>
                </c:pt>
                <c:pt idx="1071">
                  <c:v>38114</c:v>
                </c:pt>
                <c:pt idx="1072">
                  <c:v>38107</c:v>
                </c:pt>
                <c:pt idx="1073">
                  <c:v>38100</c:v>
                </c:pt>
                <c:pt idx="1074">
                  <c:v>38093</c:v>
                </c:pt>
                <c:pt idx="1075">
                  <c:v>38086</c:v>
                </c:pt>
                <c:pt idx="1076">
                  <c:v>38079</c:v>
                </c:pt>
                <c:pt idx="1077">
                  <c:v>38072</c:v>
                </c:pt>
                <c:pt idx="1078">
                  <c:v>38065</c:v>
                </c:pt>
                <c:pt idx="1079">
                  <c:v>38058</c:v>
                </c:pt>
                <c:pt idx="1080">
                  <c:v>38051</c:v>
                </c:pt>
                <c:pt idx="1081">
                  <c:v>38044</c:v>
                </c:pt>
                <c:pt idx="1082">
                  <c:v>38037</c:v>
                </c:pt>
                <c:pt idx="1083">
                  <c:v>38030</c:v>
                </c:pt>
                <c:pt idx="1084">
                  <c:v>38023</c:v>
                </c:pt>
                <c:pt idx="1085">
                  <c:v>38016</c:v>
                </c:pt>
                <c:pt idx="1086">
                  <c:v>38009</c:v>
                </c:pt>
                <c:pt idx="1087">
                  <c:v>38002</c:v>
                </c:pt>
                <c:pt idx="1088">
                  <c:v>37995</c:v>
                </c:pt>
                <c:pt idx="1089">
                  <c:v>37988</c:v>
                </c:pt>
                <c:pt idx="1090">
                  <c:v>37981</c:v>
                </c:pt>
                <c:pt idx="1091">
                  <c:v>37974</c:v>
                </c:pt>
                <c:pt idx="1092">
                  <c:v>37967</c:v>
                </c:pt>
                <c:pt idx="1093">
                  <c:v>37960</c:v>
                </c:pt>
                <c:pt idx="1094">
                  <c:v>37953</c:v>
                </c:pt>
                <c:pt idx="1095">
                  <c:v>37946</c:v>
                </c:pt>
                <c:pt idx="1096">
                  <c:v>37939</c:v>
                </c:pt>
                <c:pt idx="1097">
                  <c:v>37932</c:v>
                </c:pt>
                <c:pt idx="1098">
                  <c:v>37925</c:v>
                </c:pt>
                <c:pt idx="1099">
                  <c:v>37918</c:v>
                </c:pt>
                <c:pt idx="1100">
                  <c:v>37911</c:v>
                </c:pt>
                <c:pt idx="1101">
                  <c:v>37904</c:v>
                </c:pt>
                <c:pt idx="1102">
                  <c:v>37897</c:v>
                </c:pt>
                <c:pt idx="1103">
                  <c:v>37890</c:v>
                </c:pt>
                <c:pt idx="1104">
                  <c:v>37883</c:v>
                </c:pt>
                <c:pt idx="1105">
                  <c:v>37876</c:v>
                </c:pt>
                <c:pt idx="1106">
                  <c:v>37869</c:v>
                </c:pt>
                <c:pt idx="1107">
                  <c:v>37862</c:v>
                </c:pt>
                <c:pt idx="1108">
                  <c:v>37855</c:v>
                </c:pt>
                <c:pt idx="1109">
                  <c:v>37848</c:v>
                </c:pt>
                <c:pt idx="1110">
                  <c:v>37841</c:v>
                </c:pt>
                <c:pt idx="1111">
                  <c:v>37834</c:v>
                </c:pt>
                <c:pt idx="1112">
                  <c:v>37827</c:v>
                </c:pt>
                <c:pt idx="1113">
                  <c:v>37820</c:v>
                </c:pt>
                <c:pt idx="1114">
                  <c:v>37813</c:v>
                </c:pt>
                <c:pt idx="1115">
                  <c:v>37806</c:v>
                </c:pt>
                <c:pt idx="1116">
                  <c:v>37799</c:v>
                </c:pt>
                <c:pt idx="1117">
                  <c:v>37792</c:v>
                </c:pt>
                <c:pt idx="1118">
                  <c:v>37785</c:v>
                </c:pt>
                <c:pt idx="1119">
                  <c:v>37778</c:v>
                </c:pt>
                <c:pt idx="1120">
                  <c:v>37771</c:v>
                </c:pt>
                <c:pt idx="1121">
                  <c:v>37764</c:v>
                </c:pt>
                <c:pt idx="1122">
                  <c:v>37757</c:v>
                </c:pt>
                <c:pt idx="1123">
                  <c:v>37750</c:v>
                </c:pt>
                <c:pt idx="1124">
                  <c:v>37743</c:v>
                </c:pt>
                <c:pt idx="1125">
                  <c:v>37736</c:v>
                </c:pt>
                <c:pt idx="1126">
                  <c:v>37729</c:v>
                </c:pt>
                <c:pt idx="1127">
                  <c:v>37722</c:v>
                </c:pt>
                <c:pt idx="1128">
                  <c:v>37715</c:v>
                </c:pt>
                <c:pt idx="1129">
                  <c:v>37708</c:v>
                </c:pt>
                <c:pt idx="1130">
                  <c:v>37701</c:v>
                </c:pt>
                <c:pt idx="1131">
                  <c:v>37694</c:v>
                </c:pt>
                <c:pt idx="1132">
                  <c:v>37687</c:v>
                </c:pt>
                <c:pt idx="1133">
                  <c:v>37680</c:v>
                </c:pt>
                <c:pt idx="1134">
                  <c:v>37673</c:v>
                </c:pt>
                <c:pt idx="1135">
                  <c:v>37666</c:v>
                </c:pt>
                <c:pt idx="1136">
                  <c:v>37659</c:v>
                </c:pt>
                <c:pt idx="1137">
                  <c:v>37652</c:v>
                </c:pt>
                <c:pt idx="1138">
                  <c:v>37645</c:v>
                </c:pt>
                <c:pt idx="1139">
                  <c:v>37638</c:v>
                </c:pt>
                <c:pt idx="1140">
                  <c:v>37631</c:v>
                </c:pt>
                <c:pt idx="1141">
                  <c:v>37624</c:v>
                </c:pt>
                <c:pt idx="1142">
                  <c:v>37617</c:v>
                </c:pt>
                <c:pt idx="1143">
                  <c:v>37610</c:v>
                </c:pt>
                <c:pt idx="1144">
                  <c:v>37603</c:v>
                </c:pt>
                <c:pt idx="1145">
                  <c:v>37596</c:v>
                </c:pt>
                <c:pt idx="1146">
                  <c:v>37589</c:v>
                </c:pt>
                <c:pt idx="1147">
                  <c:v>37582</c:v>
                </c:pt>
                <c:pt idx="1148">
                  <c:v>37575</c:v>
                </c:pt>
                <c:pt idx="1149">
                  <c:v>37568</c:v>
                </c:pt>
                <c:pt idx="1150">
                  <c:v>37561</c:v>
                </c:pt>
                <c:pt idx="1151">
                  <c:v>37554</c:v>
                </c:pt>
                <c:pt idx="1152">
                  <c:v>37547</c:v>
                </c:pt>
                <c:pt idx="1153">
                  <c:v>37540</c:v>
                </c:pt>
                <c:pt idx="1154">
                  <c:v>37533</c:v>
                </c:pt>
                <c:pt idx="1155">
                  <c:v>37526</c:v>
                </c:pt>
                <c:pt idx="1156">
                  <c:v>37519</c:v>
                </c:pt>
                <c:pt idx="1157">
                  <c:v>37512</c:v>
                </c:pt>
                <c:pt idx="1158">
                  <c:v>37505</c:v>
                </c:pt>
                <c:pt idx="1159">
                  <c:v>37498</c:v>
                </c:pt>
                <c:pt idx="1160">
                  <c:v>37491</c:v>
                </c:pt>
                <c:pt idx="1161">
                  <c:v>37484</c:v>
                </c:pt>
                <c:pt idx="1162">
                  <c:v>37477</c:v>
                </c:pt>
                <c:pt idx="1163">
                  <c:v>37470</c:v>
                </c:pt>
                <c:pt idx="1164">
                  <c:v>37463</c:v>
                </c:pt>
                <c:pt idx="1165">
                  <c:v>37456</c:v>
                </c:pt>
                <c:pt idx="1166">
                  <c:v>37449</c:v>
                </c:pt>
                <c:pt idx="1167">
                  <c:v>37442</c:v>
                </c:pt>
                <c:pt idx="1168">
                  <c:v>37435</c:v>
                </c:pt>
                <c:pt idx="1169">
                  <c:v>37428</c:v>
                </c:pt>
                <c:pt idx="1170">
                  <c:v>37421</c:v>
                </c:pt>
                <c:pt idx="1171">
                  <c:v>37414</c:v>
                </c:pt>
                <c:pt idx="1172">
                  <c:v>37407</c:v>
                </c:pt>
                <c:pt idx="1173">
                  <c:v>37400</c:v>
                </c:pt>
                <c:pt idx="1174">
                  <c:v>37393</c:v>
                </c:pt>
                <c:pt idx="1175">
                  <c:v>37386</c:v>
                </c:pt>
                <c:pt idx="1176">
                  <c:v>37379</c:v>
                </c:pt>
                <c:pt idx="1177">
                  <c:v>37372</c:v>
                </c:pt>
                <c:pt idx="1178">
                  <c:v>37365</c:v>
                </c:pt>
                <c:pt idx="1179">
                  <c:v>37358</c:v>
                </c:pt>
                <c:pt idx="1180">
                  <c:v>37351</c:v>
                </c:pt>
                <c:pt idx="1181">
                  <c:v>37344</c:v>
                </c:pt>
                <c:pt idx="1182">
                  <c:v>37337</c:v>
                </c:pt>
                <c:pt idx="1183">
                  <c:v>37330</c:v>
                </c:pt>
                <c:pt idx="1184">
                  <c:v>37323</c:v>
                </c:pt>
                <c:pt idx="1185">
                  <c:v>37316</c:v>
                </c:pt>
                <c:pt idx="1186">
                  <c:v>37309</c:v>
                </c:pt>
                <c:pt idx="1187">
                  <c:v>37302</c:v>
                </c:pt>
                <c:pt idx="1188">
                  <c:v>37295</c:v>
                </c:pt>
                <c:pt idx="1189">
                  <c:v>37288</c:v>
                </c:pt>
                <c:pt idx="1190">
                  <c:v>37281</c:v>
                </c:pt>
                <c:pt idx="1191">
                  <c:v>37274</c:v>
                </c:pt>
                <c:pt idx="1192">
                  <c:v>37267</c:v>
                </c:pt>
                <c:pt idx="1193">
                  <c:v>37260</c:v>
                </c:pt>
                <c:pt idx="1194">
                  <c:v>37253</c:v>
                </c:pt>
                <c:pt idx="1195">
                  <c:v>37246</c:v>
                </c:pt>
                <c:pt idx="1196">
                  <c:v>37239</c:v>
                </c:pt>
                <c:pt idx="1197">
                  <c:v>37232</c:v>
                </c:pt>
                <c:pt idx="1198">
                  <c:v>37225</c:v>
                </c:pt>
                <c:pt idx="1199">
                  <c:v>37218</c:v>
                </c:pt>
                <c:pt idx="1200">
                  <c:v>37211</c:v>
                </c:pt>
                <c:pt idx="1201">
                  <c:v>37204</c:v>
                </c:pt>
                <c:pt idx="1202">
                  <c:v>37197</c:v>
                </c:pt>
                <c:pt idx="1203">
                  <c:v>37190</c:v>
                </c:pt>
                <c:pt idx="1204">
                  <c:v>37183</c:v>
                </c:pt>
                <c:pt idx="1205">
                  <c:v>37176</c:v>
                </c:pt>
                <c:pt idx="1206">
                  <c:v>37169</c:v>
                </c:pt>
                <c:pt idx="1207">
                  <c:v>37162</c:v>
                </c:pt>
                <c:pt idx="1208">
                  <c:v>37155</c:v>
                </c:pt>
                <c:pt idx="1209">
                  <c:v>37148</c:v>
                </c:pt>
                <c:pt idx="1210">
                  <c:v>37141</c:v>
                </c:pt>
                <c:pt idx="1211">
                  <c:v>37134</c:v>
                </c:pt>
                <c:pt idx="1212">
                  <c:v>37127</c:v>
                </c:pt>
                <c:pt idx="1213">
                  <c:v>37120</c:v>
                </c:pt>
                <c:pt idx="1214">
                  <c:v>37113</c:v>
                </c:pt>
                <c:pt idx="1215">
                  <c:v>37106</c:v>
                </c:pt>
                <c:pt idx="1216">
                  <c:v>37099</c:v>
                </c:pt>
                <c:pt idx="1217">
                  <c:v>37092</c:v>
                </c:pt>
                <c:pt idx="1218">
                  <c:v>37085</c:v>
                </c:pt>
                <c:pt idx="1219">
                  <c:v>37078</c:v>
                </c:pt>
                <c:pt idx="1220">
                  <c:v>37071</c:v>
                </c:pt>
                <c:pt idx="1221">
                  <c:v>37064</c:v>
                </c:pt>
                <c:pt idx="1222">
                  <c:v>37057</c:v>
                </c:pt>
                <c:pt idx="1223">
                  <c:v>37050</c:v>
                </c:pt>
                <c:pt idx="1224">
                  <c:v>37043</c:v>
                </c:pt>
                <c:pt idx="1225">
                  <c:v>37036</c:v>
                </c:pt>
                <c:pt idx="1226">
                  <c:v>37029</c:v>
                </c:pt>
                <c:pt idx="1227">
                  <c:v>37022</c:v>
                </c:pt>
                <c:pt idx="1228">
                  <c:v>37015</c:v>
                </c:pt>
                <c:pt idx="1229">
                  <c:v>37008</c:v>
                </c:pt>
                <c:pt idx="1230">
                  <c:v>37001</c:v>
                </c:pt>
                <c:pt idx="1231">
                  <c:v>36994</c:v>
                </c:pt>
                <c:pt idx="1232">
                  <c:v>36987</c:v>
                </c:pt>
                <c:pt idx="1233">
                  <c:v>36980</c:v>
                </c:pt>
                <c:pt idx="1234">
                  <c:v>36973</c:v>
                </c:pt>
                <c:pt idx="1235">
                  <c:v>36966</c:v>
                </c:pt>
                <c:pt idx="1236">
                  <c:v>36959</c:v>
                </c:pt>
                <c:pt idx="1237">
                  <c:v>36952</c:v>
                </c:pt>
                <c:pt idx="1238">
                  <c:v>36945</c:v>
                </c:pt>
                <c:pt idx="1239">
                  <c:v>36938</c:v>
                </c:pt>
                <c:pt idx="1240">
                  <c:v>36931</c:v>
                </c:pt>
                <c:pt idx="1241">
                  <c:v>36924</c:v>
                </c:pt>
                <c:pt idx="1242">
                  <c:v>36917</c:v>
                </c:pt>
                <c:pt idx="1243">
                  <c:v>36910</c:v>
                </c:pt>
                <c:pt idx="1244">
                  <c:v>36903</c:v>
                </c:pt>
                <c:pt idx="1245">
                  <c:v>36896</c:v>
                </c:pt>
                <c:pt idx="1246">
                  <c:v>36889</c:v>
                </c:pt>
                <c:pt idx="1247">
                  <c:v>36882</c:v>
                </c:pt>
                <c:pt idx="1248">
                  <c:v>36875</c:v>
                </c:pt>
                <c:pt idx="1249">
                  <c:v>36868</c:v>
                </c:pt>
                <c:pt idx="1250">
                  <c:v>36861</c:v>
                </c:pt>
                <c:pt idx="1251">
                  <c:v>36854</c:v>
                </c:pt>
                <c:pt idx="1252">
                  <c:v>36847</c:v>
                </c:pt>
                <c:pt idx="1253">
                  <c:v>36840</c:v>
                </c:pt>
                <c:pt idx="1254">
                  <c:v>36833</c:v>
                </c:pt>
                <c:pt idx="1255">
                  <c:v>36826</c:v>
                </c:pt>
                <c:pt idx="1256">
                  <c:v>36819</c:v>
                </c:pt>
                <c:pt idx="1257">
                  <c:v>36812</c:v>
                </c:pt>
                <c:pt idx="1258">
                  <c:v>36805</c:v>
                </c:pt>
                <c:pt idx="1259">
                  <c:v>36798</c:v>
                </c:pt>
                <c:pt idx="1260">
                  <c:v>36791</c:v>
                </c:pt>
                <c:pt idx="1261">
                  <c:v>36784</c:v>
                </c:pt>
                <c:pt idx="1262">
                  <c:v>36777</c:v>
                </c:pt>
                <c:pt idx="1263">
                  <c:v>36770</c:v>
                </c:pt>
                <c:pt idx="1264">
                  <c:v>36763</c:v>
                </c:pt>
                <c:pt idx="1265">
                  <c:v>36756</c:v>
                </c:pt>
                <c:pt idx="1266">
                  <c:v>36749</c:v>
                </c:pt>
                <c:pt idx="1267">
                  <c:v>36742</c:v>
                </c:pt>
                <c:pt idx="1268">
                  <c:v>36735</c:v>
                </c:pt>
                <c:pt idx="1269">
                  <c:v>36728</c:v>
                </c:pt>
                <c:pt idx="1270">
                  <c:v>36721</c:v>
                </c:pt>
                <c:pt idx="1271">
                  <c:v>36714</c:v>
                </c:pt>
                <c:pt idx="1272">
                  <c:v>36707</c:v>
                </c:pt>
                <c:pt idx="1273">
                  <c:v>36700</c:v>
                </c:pt>
                <c:pt idx="1274">
                  <c:v>36693</c:v>
                </c:pt>
                <c:pt idx="1275">
                  <c:v>36686</c:v>
                </c:pt>
                <c:pt idx="1276">
                  <c:v>36679</c:v>
                </c:pt>
                <c:pt idx="1277">
                  <c:v>36672</c:v>
                </c:pt>
                <c:pt idx="1278">
                  <c:v>36665</c:v>
                </c:pt>
                <c:pt idx="1279">
                  <c:v>36658</c:v>
                </c:pt>
                <c:pt idx="1280">
                  <c:v>36651</c:v>
                </c:pt>
                <c:pt idx="1281">
                  <c:v>36644</c:v>
                </c:pt>
                <c:pt idx="1282">
                  <c:v>36637</c:v>
                </c:pt>
                <c:pt idx="1283">
                  <c:v>36630</c:v>
                </c:pt>
                <c:pt idx="1284">
                  <c:v>36623</c:v>
                </c:pt>
                <c:pt idx="1285">
                  <c:v>36616</c:v>
                </c:pt>
                <c:pt idx="1286">
                  <c:v>36609</c:v>
                </c:pt>
                <c:pt idx="1287">
                  <c:v>36602</c:v>
                </c:pt>
                <c:pt idx="1288">
                  <c:v>36595</c:v>
                </c:pt>
                <c:pt idx="1289">
                  <c:v>36588</c:v>
                </c:pt>
                <c:pt idx="1290">
                  <c:v>36581</c:v>
                </c:pt>
                <c:pt idx="1291">
                  <c:v>36574</c:v>
                </c:pt>
                <c:pt idx="1292">
                  <c:v>36567</c:v>
                </c:pt>
                <c:pt idx="1293">
                  <c:v>36560</c:v>
                </c:pt>
                <c:pt idx="1294">
                  <c:v>36553</c:v>
                </c:pt>
                <c:pt idx="1295">
                  <c:v>36546</c:v>
                </c:pt>
                <c:pt idx="1296">
                  <c:v>36539</c:v>
                </c:pt>
                <c:pt idx="1297">
                  <c:v>36532</c:v>
                </c:pt>
                <c:pt idx="1298">
                  <c:v>36525</c:v>
                </c:pt>
                <c:pt idx="1299">
                  <c:v>36518</c:v>
                </c:pt>
                <c:pt idx="1300">
                  <c:v>36511</c:v>
                </c:pt>
                <c:pt idx="1301">
                  <c:v>36504</c:v>
                </c:pt>
                <c:pt idx="1302">
                  <c:v>36497</c:v>
                </c:pt>
                <c:pt idx="1303">
                  <c:v>36490</c:v>
                </c:pt>
                <c:pt idx="1304">
                  <c:v>36483</c:v>
                </c:pt>
                <c:pt idx="1305">
                  <c:v>36476</c:v>
                </c:pt>
                <c:pt idx="1306">
                  <c:v>36469</c:v>
                </c:pt>
                <c:pt idx="1307">
                  <c:v>36462</c:v>
                </c:pt>
                <c:pt idx="1308">
                  <c:v>36455</c:v>
                </c:pt>
                <c:pt idx="1309">
                  <c:v>36448</c:v>
                </c:pt>
                <c:pt idx="1310">
                  <c:v>36441</c:v>
                </c:pt>
                <c:pt idx="1311">
                  <c:v>36434</c:v>
                </c:pt>
                <c:pt idx="1312">
                  <c:v>36427</c:v>
                </c:pt>
                <c:pt idx="1313">
                  <c:v>36420</c:v>
                </c:pt>
                <c:pt idx="1314">
                  <c:v>36413</c:v>
                </c:pt>
                <c:pt idx="1315">
                  <c:v>36406</c:v>
                </c:pt>
                <c:pt idx="1316">
                  <c:v>36399</c:v>
                </c:pt>
                <c:pt idx="1317">
                  <c:v>36392</c:v>
                </c:pt>
                <c:pt idx="1318">
                  <c:v>36385</c:v>
                </c:pt>
                <c:pt idx="1319">
                  <c:v>36378</c:v>
                </c:pt>
                <c:pt idx="1320">
                  <c:v>36371</c:v>
                </c:pt>
                <c:pt idx="1321">
                  <c:v>36364</c:v>
                </c:pt>
                <c:pt idx="1322">
                  <c:v>36357</c:v>
                </c:pt>
                <c:pt idx="1323">
                  <c:v>36350</c:v>
                </c:pt>
                <c:pt idx="1324">
                  <c:v>36343</c:v>
                </c:pt>
                <c:pt idx="1325">
                  <c:v>36336</c:v>
                </c:pt>
                <c:pt idx="1326">
                  <c:v>36329</c:v>
                </c:pt>
                <c:pt idx="1327">
                  <c:v>36322</c:v>
                </c:pt>
                <c:pt idx="1328">
                  <c:v>36315</c:v>
                </c:pt>
                <c:pt idx="1329">
                  <c:v>36308</c:v>
                </c:pt>
                <c:pt idx="1330">
                  <c:v>36301</c:v>
                </c:pt>
                <c:pt idx="1331">
                  <c:v>36294</c:v>
                </c:pt>
                <c:pt idx="1332">
                  <c:v>36287</c:v>
                </c:pt>
                <c:pt idx="1333">
                  <c:v>36280</c:v>
                </c:pt>
                <c:pt idx="1334">
                  <c:v>36273</c:v>
                </c:pt>
                <c:pt idx="1335">
                  <c:v>36266</c:v>
                </c:pt>
                <c:pt idx="1336">
                  <c:v>36259</c:v>
                </c:pt>
                <c:pt idx="1337">
                  <c:v>36252</c:v>
                </c:pt>
                <c:pt idx="1338">
                  <c:v>36245</c:v>
                </c:pt>
                <c:pt idx="1339">
                  <c:v>36238</c:v>
                </c:pt>
                <c:pt idx="1340">
                  <c:v>36231</c:v>
                </c:pt>
                <c:pt idx="1341">
                  <c:v>36224</c:v>
                </c:pt>
                <c:pt idx="1342">
                  <c:v>36217</c:v>
                </c:pt>
                <c:pt idx="1343">
                  <c:v>36210</c:v>
                </c:pt>
                <c:pt idx="1344">
                  <c:v>36203</c:v>
                </c:pt>
                <c:pt idx="1345">
                  <c:v>36196</c:v>
                </c:pt>
                <c:pt idx="1346">
                  <c:v>36189</c:v>
                </c:pt>
                <c:pt idx="1347">
                  <c:v>36182</c:v>
                </c:pt>
                <c:pt idx="1348">
                  <c:v>36175</c:v>
                </c:pt>
                <c:pt idx="1349">
                  <c:v>36168</c:v>
                </c:pt>
                <c:pt idx="1350">
                  <c:v>36161</c:v>
                </c:pt>
                <c:pt idx="1351">
                  <c:v>36154</c:v>
                </c:pt>
                <c:pt idx="1352">
                  <c:v>36147</c:v>
                </c:pt>
                <c:pt idx="1353">
                  <c:v>36140</c:v>
                </c:pt>
                <c:pt idx="1354">
                  <c:v>36133</c:v>
                </c:pt>
                <c:pt idx="1355">
                  <c:v>36126</c:v>
                </c:pt>
                <c:pt idx="1356">
                  <c:v>36119</c:v>
                </c:pt>
                <c:pt idx="1357">
                  <c:v>36112</c:v>
                </c:pt>
                <c:pt idx="1358">
                  <c:v>36105</c:v>
                </c:pt>
                <c:pt idx="1359">
                  <c:v>36098</c:v>
                </c:pt>
                <c:pt idx="1360">
                  <c:v>36091</c:v>
                </c:pt>
                <c:pt idx="1361">
                  <c:v>36084</c:v>
                </c:pt>
                <c:pt idx="1362">
                  <c:v>36077</c:v>
                </c:pt>
                <c:pt idx="1363">
                  <c:v>36070</c:v>
                </c:pt>
                <c:pt idx="1364">
                  <c:v>36063</c:v>
                </c:pt>
                <c:pt idx="1365">
                  <c:v>36056</c:v>
                </c:pt>
                <c:pt idx="1366">
                  <c:v>36049</c:v>
                </c:pt>
                <c:pt idx="1367">
                  <c:v>36042</c:v>
                </c:pt>
                <c:pt idx="1368">
                  <c:v>36035</c:v>
                </c:pt>
                <c:pt idx="1369">
                  <c:v>36028</c:v>
                </c:pt>
                <c:pt idx="1370">
                  <c:v>36021</c:v>
                </c:pt>
                <c:pt idx="1371">
                  <c:v>36014</c:v>
                </c:pt>
                <c:pt idx="1372">
                  <c:v>36007</c:v>
                </c:pt>
                <c:pt idx="1373">
                  <c:v>36000</c:v>
                </c:pt>
                <c:pt idx="1374">
                  <c:v>35993</c:v>
                </c:pt>
                <c:pt idx="1375">
                  <c:v>35986</c:v>
                </c:pt>
                <c:pt idx="1376">
                  <c:v>35979</c:v>
                </c:pt>
                <c:pt idx="1377">
                  <c:v>35972</c:v>
                </c:pt>
                <c:pt idx="1378">
                  <c:v>35965</c:v>
                </c:pt>
                <c:pt idx="1379">
                  <c:v>35958</c:v>
                </c:pt>
                <c:pt idx="1380">
                  <c:v>35951</c:v>
                </c:pt>
                <c:pt idx="1381">
                  <c:v>35944</c:v>
                </c:pt>
                <c:pt idx="1382">
                  <c:v>35937</c:v>
                </c:pt>
                <c:pt idx="1383">
                  <c:v>35930</c:v>
                </c:pt>
                <c:pt idx="1384">
                  <c:v>35923</c:v>
                </c:pt>
                <c:pt idx="1385">
                  <c:v>35916</c:v>
                </c:pt>
                <c:pt idx="1386">
                  <c:v>35909</c:v>
                </c:pt>
                <c:pt idx="1387">
                  <c:v>35902</c:v>
                </c:pt>
                <c:pt idx="1388">
                  <c:v>35895</c:v>
                </c:pt>
                <c:pt idx="1389">
                  <c:v>35888</c:v>
                </c:pt>
                <c:pt idx="1390">
                  <c:v>35881</c:v>
                </c:pt>
                <c:pt idx="1391">
                  <c:v>35874</c:v>
                </c:pt>
                <c:pt idx="1392">
                  <c:v>35867</c:v>
                </c:pt>
                <c:pt idx="1393">
                  <c:v>35860</c:v>
                </c:pt>
                <c:pt idx="1394">
                  <c:v>35853</c:v>
                </c:pt>
                <c:pt idx="1395">
                  <c:v>35846</c:v>
                </c:pt>
                <c:pt idx="1396">
                  <c:v>35839</c:v>
                </c:pt>
                <c:pt idx="1397">
                  <c:v>35832</c:v>
                </c:pt>
                <c:pt idx="1398">
                  <c:v>35825</c:v>
                </c:pt>
                <c:pt idx="1399">
                  <c:v>35818</c:v>
                </c:pt>
                <c:pt idx="1400">
                  <c:v>35811</c:v>
                </c:pt>
                <c:pt idx="1401">
                  <c:v>35804</c:v>
                </c:pt>
                <c:pt idx="1402">
                  <c:v>35797</c:v>
                </c:pt>
              </c:numCache>
            </c:numRef>
          </c:cat>
          <c:val>
            <c:numRef>
              <c:f>'est PE'!$AB$7:$AB$1409</c:f>
              <c:numCache>
                <c:formatCode>General</c:formatCode>
                <c:ptCount val="1403"/>
                <c:pt idx="0">
                  <c:v>4478</c:v>
                </c:pt>
                <c:pt idx="1">
                  <c:v>4624.87</c:v>
                </c:pt>
                <c:pt idx="2">
                  <c:v>4386.2299999999996</c:v>
                </c:pt>
                <c:pt idx="3">
                  <c:v>4534.91</c:v>
                </c:pt>
                <c:pt idx="4">
                  <c:v>4526.74</c:v>
                </c:pt>
                <c:pt idx="5">
                  <c:v>4490.3500000000004</c:v>
                </c:pt>
                <c:pt idx="6">
                  <c:v>4380.83</c:v>
                </c:pt>
                <c:pt idx="7">
                  <c:v>4378.4799999999996</c:v>
                </c:pt>
                <c:pt idx="8">
                  <c:v>4329.3999999999996</c:v>
                </c:pt>
                <c:pt idx="9">
                  <c:v>4287.6099999999997</c:v>
                </c:pt>
                <c:pt idx="10">
                  <c:v>3994.85</c:v>
                </c:pt>
                <c:pt idx="11">
                  <c:v>4298.51</c:v>
                </c:pt>
                <c:pt idx="12">
                  <c:v>4362.95</c:v>
                </c:pt>
                <c:pt idx="13">
                  <c:v>4316.7700000000004</c:v>
                </c:pt>
                <c:pt idx="14">
                  <c:v>4015.16</c:v>
                </c:pt>
                <c:pt idx="15">
                  <c:v>4024.5</c:v>
                </c:pt>
                <c:pt idx="16">
                  <c:v>4193.42</c:v>
                </c:pt>
                <c:pt idx="17">
                  <c:v>4298.4399999999996</c:v>
                </c:pt>
                <c:pt idx="18">
                  <c:v>4531.21</c:v>
                </c:pt>
                <c:pt idx="19">
                  <c:v>4508.13</c:v>
                </c:pt>
                <c:pt idx="20">
                  <c:v>4341.09</c:v>
                </c:pt>
                <c:pt idx="21">
                  <c:v>4360.22</c:v>
                </c:pt>
                <c:pt idx="22">
                  <c:v>4389.32</c:v>
                </c:pt>
                <c:pt idx="23">
                  <c:v>4124.37</c:v>
                </c:pt>
                <c:pt idx="24">
                  <c:v>3972.21</c:v>
                </c:pt>
                <c:pt idx="25">
                  <c:v>4031.15</c:v>
                </c:pt>
                <c:pt idx="26">
                  <c:v>3897.2</c:v>
                </c:pt>
                <c:pt idx="27">
                  <c:v>3787.39</c:v>
                </c:pt>
                <c:pt idx="28">
                  <c:v>3734.81</c:v>
                </c:pt>
                <c:pt idx="29">
                  <c:v>3679.38</c:v>
                </c:pt>
                <c:pt idx="30">
                  <c:v>3500.44</c:v>
                </c:pt>
                <c:pt idx="31">
                  <c:v>3774.45</c:v>
                </c:pt>
                <c:pt idx="32">
                  <c:v>3782.91</c:v>
                </c:pt>
                <c:pt idx="33">
                  <c:v>3821.05</c:v>
                </c:pt>
                <c:pt idx="34">
                  <c:v>3869.95</c:v>
                </c:pt>
                <c:pt idx="35">
                  <c:v>3760.29</c:v>
                </c:pt>
                <c:pt idx="36">
                  <c:v>3774.23</c:v>
                </c:pt>
                <c:pt idx="37">
                  <c:v>3815.25</c:v>
                </c:pt>
                <c:pt idx="38">
                  <c:v>3721.99</c:v>
                </c:pt>
                <c:pt idx="39">
                  <c:v>3650.21</c:v>
                </c:pt>
                <c:pt idx="40">
                  <c:v>3742.2</c:v>
                </c:pt>
                <c:pt idx="41">
                  <c:v>3625.92</c:v>
                </c:pt>
                <c:pt idx="42">
                  <c:v>3598.29</c:v>
                </c:pt>
                <c:pt idx="43">
                  <c:v>3565.21</c:v>
                </c:pt>
                <c:pt idx="44">
                  <c:v>3417.85</c:v>
                </c:pt>
                <c:pt idx="45">
                  <c:v>3259.48</c:v>
                </c:pt>
                <c:pt idx="46">
                  <c:v>3397.16</c:v>
                </c:pt>
                <c:pt idx="47">
                  <c:v>3388.11</c:v>
                </c:pt>
                <c:pt idx="48">
                  <c:v>3386.07</c:v>
                </c:pt>
                <c:pt idx="49">
                  <c:v>3302.74</c:v>
                </c:pt>
                <c:pt idx="50">
                  <c:v>3278.62</c:v>
                </c:pt>
                <c:pt idx="51">
                  <c:v>3267.66</c:v>
                </c:pt>
                <c:pt idx="52">
                  <c:v>3247.72</c:v>
                </c:pt>
                <c:pt idx="53">
                  <c:v>3193.75</c:v>
                </c:pt>
                <c:pt idx="54">
                  <c:v>3048.66</c:v>
                </c:pt>
                <c:pt idx="55">
                  <c:v>2853.48</c:v>
                </c:pt>
                <c:pt idx="56">
                  <c:v>2901.99</c:v>
                </c:pt>
                <c:pt idx="57">
                  <c:v>2995.79</c:v>
                </c:pt>
                <c:pt idx="58">
                  <c:v>2991.1</c:v>
                </c:pt>
                <c:pt idx="59">
                  <c:v>2905.56</c:v>
                </c:pt>
                <c:pt idx="60">
                  <c:v>2908.04</c:v>
                </c:pt>
                <c:pt idx="61">
                  <c:v>2986.56</c:v>
                </c:pt>
                <c:pt idx="62">
                  <c:v>3054.92</c:v>
                </c:pt>
                <c:pt idx="63">
                  <c:v>3128.21</c:v>
                </c:pt>
                <c:pt idx="64">
                  <c:v>2995.81</c:v>
                </c:pt>
                <c:pt idx="65">
                  <c:v>2920.74</c:v>
                </c:pt>
                <c:pt idx="66">
                  <c:v>2944.98</c:v>
                </c:pt>
                <c:pt idx="67">
                  <c:v>3032.03</c:v>
                </c:pt>
                <c:pt idx="68">
                  <c:v>3163.09</c:v>
                </c:pt>
                <c:pt idx="69">
                  <c:v>3123.42</c:v>
                </c:pt>
                <c:pt idx="70">
                  <c:v>3125.78</c:v>
                </c:pt>
                <c:pt idx="71">
                  <c:v>3040.87</c:v>
                </c:pt>
                <c:pt idx="72">
                  <c:v>3085.84</c:v>
                </c:pt>
                <c:pt idx="73">
                  <c:v>2998.1</c:v>
                </c:pt>
                <c:pt idx="74">
                  <c:v>3060.37</c:v>
                </c:pt>
                <c:pt idx="75">
                  <c:v>2930.38</c:v>
                </c:pt>
                <c:pt idx="76">
                  <c:v>2949.82</c:v>
                </c:pt>
                <c:pt idx="77">
                  <c:v>2909.97</c:v>
                </c:pt>
                <c:pt idx="78">
                  <c:v>2768.34</c:v>
                </c:pt>
                <c:pt idx="79">
                  <c:v>2657.03</c:v>
                </c:pt>
                <c:pt idx="80">
                  <c:v>2665.88</c:v>
                </c:pt>
                <c:pt idx="81">
                  <c:v>2649.95</c:v>
                </c:pt>
                <c:pt idx="82">
                  <c:v>2587.0500000000002</c:v>
                </c:pt>
                <c:pt idx="83">
                  <c:v>2599.12</c:v>
                </c:pt>
                <c:pt idx="84">
                  <c:v>2608.75</c:v>
                </c:pt>
                <c:pt idx="85">
                  <c:v>2638.98</c:v>
                </c:pt>
                <c:pt idx="86">
                  <c:v>2552.04</c:v>
                </c:pt>
                <c:pt idx="87">
                  <c:v>2500.96</c:v>
                </c:pt>
                <c:pt idx="88">
                  <c:v>2366.9899999999998</c:v>
                </c:pt>
                <c:pt idx="89">
                  <c:v>2441.83</c:v>
                </c:pt>
                <c:pt idx="90">
                  <c:v>2372.37</c:v>
                </c:pt>
                <c:pt idx="91">
                  <c:v>2438.44</c:v>
                </c:pt>
                <c:pt idx="92">
                  <c:v>2448.02</c:v>
                </c:pt>
                <c:pt idx="93">
                  <c:v>2475.27</c:v>
                </c:pt>
                <c:pt idx="94">
                  <c:v>2385.91</c:v>
                </c:pt>
                <c:pt idx="95">
                  <c:v>2292.54</c:v>
                </c:pt>
                <c:pt idx="96">
                  <c:v>2276.98</c:v>
                </c:pt>
                <c:pt idx="97">
                  <c:v>2176.86</c:v>
                </c:pt>
                <c:pt idx="98">
                  <c:v>2172.17</c:v>
                </c:pt>
                <c:pt idx="99">
                  <c:v>2175.54</c:v>
                </c:pt>
                <c:pt idx="100">
                  <c:v>2220.94</c:v>
                </c:pt>
                <c:pt idx="101">
                  <c:v>2281.8000000000002</c:v>
                </c:pt>
                <c:pt idx="102">
                  <c:v>2360.63</c:v>
                </c:pt>
                <c:pt idx="103">
                  <c:v>2330.19</c:v>
                </c:pt>
                <c:pt idx="104">
                  <c:v>2307.6</c:v>
                </c:pt>
                <c:pt idx="105">
                  <c:v>2327.4</c:v>
                </c:pt>
                <c:pt idx="106">
                  <c:v>2115.17</c:v>
                </c:pt>
                <c:pt idx="107">
                  <c:v>2271.63</c:v>
                </c:pt>
                <c:pt idx="108">
                  <c:v>2178.4</c:v>
                </c:pt>
                <c:pt idx="109">
                  <c:v>2045.59</c:v>
                </c:pt>
                <c:pt idx="110">
                  <c:v>2113.92</c:v>
                </c:pt>
                <c:pt idx="111">
                  <c:v>2079.85</c:v>
                </c:pt>
                <c:pt idx="112">
                  <c:v>2170.7600000000002</c:v>
                </c:pt>
                <c:pt idx="113">
                  <c:v>2251.62</c:v>
                </c:pt>
                <c:pt idx="114">
                  <c:v>2398.39</c:v>
                </c:pt>
                <c:pt idx="115">
                  <c:v>2323.0700000000002</c:v>
                </c:pt>
                <c:pt idx="116">
                  <c:v>2444.9499999999998</c:v>
                </c:pt>
                <c:pt idx="117">
                  <c:v>2589.56</c:v>
                </c:pt>
                <c:pt idx="118">
                  <c:v>2634.59</c:v>
                </c:pt>
                <c:pt idx="119">
                  <c:v>2571.77</c:v>
                </c:pt>
                <c:pt idx="120">
                  <c:v>2522.61</c:v>
                </c:pt>
                <c:pt idx="121">
                  <c:v>2400.75</c:v>
                </c:pt>
                <c:pt idx="122">
                  <c:v>2317.0300000000002</c:v>
                </c:pt>
                <c:pt idx="123">
                  <c:v>2324.75</c:v>
                </c:pt>
                <c:pt idx="124">
                  <c:v>2228.5</c:v>
                </c:pt>
                <c:pt idx="125">
                  <c:v>2332.79</c:v>
                </c:pt>
                <c:pt idx="126">
                  <c:v>2174.44</c:v>
                </c:pt>
                <c:pt idx="127">
                  <c:v>2286.44</c:v>
                </c:pt>
                <c:pt idx="128">
                  <c:v>2442.38</c:v>
                </c:pt>
                <c:pt idx="129">
                  <c:v>2470.27</c:v>
                </c:pt>
                <c:pt idx="130">
                  <c:v>2285.75</c:v>
                </c:pt>
                <c:pt idx="131">
                  <c:v>2375.29</c:v>
                </c:pt>
                <c:pt idx="132">
                  <c:v>2461.48</c:v>
                </c:pt>
                <c:pt idx="133">
                  <c:v>2478</c:v>
                </c:pt>
                <c:pt idx="134">
                  <c:v>2509.65</c:v>
                </c:pt>
                <c:pt idx="135">
                  <c:v>2574.88</c:v>
                </c:pt>
                <c:pt idx="136">
                  <c:v>2677.04</c:v>
                </c:pt>
                <c:pt idx="137">
                  <c:v>2789.45</c:v>
                </c:pt>
                <c:pt idx="138">
                  <c:v>2786.1</c:v>
                </c:pt>
                <c:pt idx="139">
                  <c:v>2722.71</c:v>
                </c:pt>
                <c:pt idx="140">
                  <c:v>2524.09</c:v>
                </c:pt>
                <c:pt idx="141">
                  <c:v>2623.97</c:v>
                </c:pt>
                <c:pt idx="142">
                  <c:v>2705.5</c:v>
                </c:pt>
                <c:pt idx="143">
                  <c:v>2670.94</c:v>
                </c:pt>
                <c:pt idx="144">
                  <c:v>2717.49</c:v>
                </c:pt>
                <c:pt idx="145">
                  <c:v>2798.95</c:v>
                </c:pt>
                <c:pt idx="146">
                  <c:v>2769.57</c:v>
                </c:pt>
                <c:pt idx="147">
                  <c:v>2708.3</c:v>
                </c:pt>
                <c:pt idx="148">
                  <c:v>2910.18</c:v>
                </c:pt>
                <c:pt idx="149">
                  <c:v>2912.02</c:v>
                </c:pt>
                <c:pt idx="150">
                  <c:v>3055.45</c:v>
                </c:pt>
                <c:pt idx="151">
                  <c:v>3041.12</c:v>
                </c:pt>
                <c:pt idx="152">
                  <c:v>2944.89</c:v>
                </c:pt>
                <c:pt idx="153">
                  <c:v>3068.89</c:v>
                </c:pt>
                <c:pt idx="154">
                  <c:v>2895.73</c:v>
                </c:pt>
                <c:pt idx="155">
                  <c:v>2908.63</c:v>
                </c:pt>
                <c:pt idx="156">
                  <c:v>3005.82</c:v>
                </c:pt>
                <c:pt idx="157">
                  <c:v>2936.35</c:v>
                </c:pt>
                <c:pt idx="158">
                  <c:v>2931.66</c:v>
                </c:pt>
                <c:pt idx="159">
                  <c:v>2836.88</c:v>
                </c:pt>
                <c:pt idx="160">
                  <c:v>2782.04</c:v>
                </c:pt>
                <c:pt idx="161">
                  <c:v>2737.93</c:v>
                </c:pt>
                <c:pt idx="162">
                  <c:v>2668.53</c:v>
                </c:pt>
                <c:pt idx="163">
                  <c:v>2661.54</c:v>
                </c:pt>
                <c:pt idx="164">
                  <c:v>2753.59</c:v>
                </c:pt>
                <c:pt idx="165">
                  <c:v>2727.69</c:v>
                </c:pt>
                <c:pt idx="166">
                  <c:v>2746.4</c:v>
                </c:pt>
                <c:pt idx="167">
                  <c:v>2796.12</c:v>
                </c:pt>
                <c:pt idx="168">
                  <c:v>2771.73</c:v>
                </c:pt>
                <c:pt idx="169">
                  <c:v>2732.56</c:v>
                </c:pt>
                <c:pt idx="170">
                  <c:v>2720.61</c:v>
                </c:pt>
                <c:pt idx="171">
                  <c:v>2718.65</c:v>
                </c:pt>
                <c:pt idx="172">
                  <c:v>2693.55</c:v>
                </c:pt>
                <c:pt idx="173">
                  <c:v>2713.4</c:v>
                </c:pt>
                <c:pt idx="174">
                  <c:v>2640.2</c:v>
                </c:pt>
                <c:pt idx="175">
                  <c:v>2656.39</c:v>
                </c:pt>
                <c:pt idx="176">
                  <c:v>2633.26</c:v>
                </c:pt>
                <c:pt idx="177">
                  <c:v>2550.5300000000002</c:v>
                </c:pt>
                <c:pt idx="178">
                  <c:v>2491.85</c:v>
                </c:pt>
                <c:pt idx="179">
                  <c:v>2489.5100000000002</c:v>
                </c:pt>
                <c:pt idx="180">
                  <c:v>2455.64</c:v>
                </c:pt>
                <c:pt idx="181">
                  <c:v>2426.9299999999998</c:v>
                </c:pt>
                <c:pt idx="182">
                  <c:v>2389.19</c:v>
                </c:pt>
                <c:pt idx="183">
                  <c:v>2386</c:v>
                </c:pt>
                <c:pt idx="184">
                  <c:v>2440.35</c:v>
                </c:pt>
                <c:pt idx="185">
                  <c:v>2452.63</c:v>
                </c:pt>
                <c:pt idx="186">
                  <c:v>2505.73</c:v>
                </c:pt>
                <c:pt idx="187">
                  <c:v>2517.31</c:v>
                </c:pt>
                <c:pt idx="188">
                  <c:v>2490.9899999999998</c:v>
                </c:pt>
                <c:pt idx="189">
                  <c:v>2380.0300000000002</c:v>
                </c:pt>
                <c:pt idx="190">
                  <c:v>2330.5500000000002</c:v>
                </c:pt>
                <c:pt idx="191">
                  <c:v>2273.14</c:v>
                </c:pt>
                <c:pt idx="192">
                  <c:v>2304.2600000000002</c:v>
                </c:pt>
                <c:pt idx="193">
                  <c:v>2262.2600000000002</c:v>
                </c:pt>
                <c:pt idx="194">
                  <c:v>2293.4</c:v>
                </c:pt>
                <c:pt idx="195">
                  <c:v>2387.7600000000002</c:v>
                </c:pt>
                <c:pt idx="196">
                  <c:v>2434.5100000000002</c:v>
                </c:pt>
                <c:pt idx="197">
                  <c:v>2379.86</c:v>
                </c:pt>
                <c:pt idx="198">
                  <c:v>2269.12</c:v>
                </c:pt>
                <c:pt idx="199">
                  <c:v>2339.12</c:v>
                </c:pt>
                <c:pt idx="200">
                  <c:v>2240.9499999999998</c:v>
                </c:pt>
                <c:pt idx="201">
                  <c:v>2301.17</c:v>
                </c:pt>
                <c:pt idx="202">
                  <c:v>2291.2800000000002</c:v>
                </c:pt>
                <c:pt idx="203">
                  <c:v>2270.6</c:v>
                </c:pt>
                <c:pt idx="204">
                  <c:v>2252.06</c:v>
                </c:pt>
                <c:pt idx="205">
                  <c:v>2182.2399999999998</c:v>
                </c:pt>
                <c:pt idx="206">
                  <c:v>2213.9</c:v>
                </c:pt>
                <c:pt idx="207">
                  <c:v>2153.9299999999998</c:v>
                </c:pt>
                <c:pt idx="208">
                  <c:v>2109.6799999999998</c:v>
                </c:pt>
                <c:pt idx="209">
                  <c:v>2129.2199999999998</c:v>
                </c:pt>
                <c:pt idx="210">
                  <c:v>2137.67</c:v>
                </c:pt>
                <c:pt idx="211">
                  <c:v>1948.66</c:v>
                </c:pt>
                <c:pt idx="212">
                  <c:v>2083.46</c:v>
                </c:pt>
                <c:pt idx="213">
                  <c:v>2130.5300000000002</c:v>
                </c:pt>
                <c:pt idx="214">
                  <c:v>2114.08</c:v>
                </c:pt>
                <c:pt idx="215">
                  <c:v>2021.4</c:v>
                </c:pt>
                <c:pt idx="216">
                  <c:v>2005.16</c:v>
                </c:pt>
                <c:pt idx="217">
                  <c:v>1963.28</c:v>
                </c:pt>
                <c:pt idx="218">
                  <c:v>1983.99</c:v>
                </c:pt>
                <c:pt idx="219">
                  <c:v>2074.52</c:v>
                </c:pt>
                <c:pt idx="220">
                  <c:v>2164.42</c:v>
                </c:pt>
                <c:pt idx="221">
                  <c:v>2071.21</c:v>
                </c:pt>
                <c:pt idx="222">
                  <c:v>2001.52</c:v>
                </c:pt>
                <c:pt idx="223">
                  <c:v>1999.46</c:v>
                </c:pt>
                <c:pt idx="224">
                  <c:v>1942.39</c:v>
                </c:pt>
                <c:pt idx="225">
                  <c:v>1850.22</c:v>
                </c:pt>
                <c:pt idx="226">
                  <c:v>1879.14</c:v>
                </c:pt>
                <c:pt idx="227">
                  <c:v>1901.29</c:v>
                </c:pt>
                <c:pt idx="228">
                  <c:v>1851.33</c:v>
                </c:pt>
                <c:pt idx="229">
                  <c:v>1785.68</c:v>
                </c:pt>
                <c:pt idx="230">
                  <c:v>1793.72</c:v>
                </c:pt>
                <c:pt idx="231">
                  <c:v>1745.11</c:v>
                </c:pt>
                <c:pt idx="232">
                  <c:v>1781.2</c:v>
                </c:pt>
                <c:pt idx="233">
                  <c:v>1718.49</c:v>
                </c:pt>
                <c:pt idx="234">
                  <c:v>1694.51</c:v>
                </c:pt>
                <c:pt idx="235">
                  <c:v>1640.66</c:v>
                </c:pt>
                <c:pt idx="236">
                  <c:v>1665.4</c:v>
                </c:pt>
                <c:pt idx="237">
                  <c:v>1561.7</c:v>
                </c:pt>
                <c:pt idx="238">
                  <c:v>1558.5</c:v>
                </c:pt>
                <c:pt idx="239">
                  <c:v>1571</c:v>
                </c:pt>
                <c:pt idx="240">
                  <c:v>1499.2</c:v>
                </c:pt>
                <c:pt idx="241">
                  <c:v>1355.6</c:v>
                </c:pt>
                <c:pt idx="242">
                  <c:v>1383.04</c:v>
                </c:pt>
                <c:pt idx="243">
                  <c:v>1251.6600000000001</c:v>
                </c:pt>
                <c:pt idx="244">
                  <c:v>1476.91</c:v>
                </c:pt>
                <c:pt idx="245">
                  <c:v>1557.94</c:v>
                </c:pt>
                <c:pt idx="246">
                  <c:v>1549.24</c:v>
                </c:pt>
                <c:pt idx="247">
                  <c:v>1743.28</c:v>
                </c:pt>
                <c:pt idx="248">
                  <c:v>1788.47</c:v>
                </c:pt>
                <c:pt idx="249">
                  <c:v>1748.74</c:v>
                </c:pt>
                <c:pt idx="250">
                  <c:v>1673.92</c:v>
                </c:pt>
                <c:pt idx="251">
                  <c:v>1711.11</c:v>
                </c:pt>
                <c:pt idx="252">
                  <c:v>1705.75</c:v>
                </c:pt>
                <c:pt idx="253">
                  <c:v>1656.82</c:v>
                </c:pt>
                <c:pt idx="254">
                  <c:v>1621.68</c:v>
                </c:pt>
                <c:pt idx="255">
                  <c:v>1614.7</c:v>
                </c:pt>
                <c:pt idx="256">
                  <c:v>1597.04</c:v>
                </c:pt>
                <c:pt idx="257">
                  <c:v>1566.91</c:v>
                </c:pt>
                <c:pt idx="258">
                  <c:v>1536.81</c:v>
                </c:pt>
                <c:pt idx="259">
                  <c:v>1542.98</c:v>
                </c:pt>
                <c:pt idx="260">
                  <c:v>1516.67</c:v>
                </c:pt>
                <c:pt idx="261">
                  <c:v>1529.44</c:v>
                </c:pt>
                <c:pt idx="262">
                  <c:v>1509.6</c:v>
                </c:pt>
                <c:pt idx="263">
                  <c:v>1485.07</c:v>
                </c:pt>
                <c:pt idx="264">
                  <c:v>1455.22</c:v>
                </c:pt>
                <c:pt idx="265">
                  <c:v>1419.82</c:v>
                </c:pt>
                <c:pt idx="266">
                  <c:v>1432.11</c:v>
                </c:pt>
                <c:pt idx="267">
                  <c:v>1414.4</c:v>
                </c:pt>
                <c:pt idx="268">
                  <c:v>1398.82</c:v>
                </c:pt>
                <c:pt idx="269">
                  <c:v>1410.34</c:v>
                </c:pt>
                <c:pt idx="270">
                  <c:v>1421.26</c:v>
                </c:pt>
                <c:pt idx="271">
                  <c:v>1426.76</c:v>
                </c:pt>
                <c:pt idx="272">
                  <c:v>1393.25</c:v>
                </c:pt>
                <c:pt idx="273">
                  <c:v>1351.11</c:v>
                </c:pt>
                <c:pt idx="274">
                  <c:v>1370.62</c:v>
                </c:pt>
                <c:pt idx="275">
                  <c:v>1374.82</c:v>
                </c:pt>
                <c:pt idx="276">
                  <c:v>1386.07</c:v>
                </c:pt>
                <c:pt idx="277">
                  <c:v>1449.31</c:v>
                </c:pt>
                <c:pt idx="278">
                  <c:v>1415.14</c:v>
                </c:pt>
                <c:pt idx="279">
                  <c:v>1424.52</c:v>
                </c:pt>
                <c:pt idx="280">
                  <c:v>1403.17</c:v>
                </c:pt>
                <c:pt idx="281">
                  <c:v>1372.56</c:v>
                </c:pt>
                <c:pt idx="282">
                  <c:v>1375.26</c:v>
                </c:pt>
                <c:pt idx="283">
                  <c:v>1331.07</c:v>
                </c:pt>
                <c:pt idx="284">
                  <c:v>1333.69</c:v>
                </c:pt>
                <c:pt idx="285">
                  <c:v>1258.5999999999999</c:v>
                </c:pt>
                <c:pt idx="286">
                  <c:v>1283.32</c:v>
                </c:pt>
                <c:pt idx="287">
                  <c:v>1320.19</c:v>
                </c:pt>
                <c:pt idx="288">
                  <c:v>1334.23</c:v>
                </c:pt>
                <c:pt idx="289">
                  <c:v>1383.55</c:v>
                </c:pt>
                <c:pt idx="290">
                  <c:v>1378.9</c:v>
                </c:pt>
                <c:pt idx="291">
                  <c:v>1365.38</c:v>
                </c:pt>
                <c:pt idx="292">
                  <c:v>1347.62</c:v>
                </c:pt>
                <c:pt idx="293">
                  <c:v>1332.22</c:v>
                </c:pt>
                <c:pt idx="294">
                  <c:v>1299.1600000000001</c:v>
                </c:pt>
                <c:pt idx="295">
                  <c:v>1286.77</c:v>
                </c:pt>
                <c:pt idx="296">
                  <c:v>1281.6400000000001</c:v>
                </c:pt>
                <c:pt idx="297">
                  <c:v>1222.0899999999999</c:v>
                </c:pt>
                <c:pt idx="298">
                  <c:v>1249.02</c:v>
                </c:pt>
                <c:pt idx="299">
                  <c:v>1236.8699999999999</c:v>
                </c:pt>
                <c:pt idx="300">
                  <c:v>1219.8599999999999</c:v>
                </c:pt>
                <c:pt idx="301">
                  <c:v>1190.8499999999999</c:v>
                </c:pt>
                <c:pt idx="302">
                  <c:v>1170.2</c:v>
                </c:pt>
                <c:pt idx="303">
                  <c:v>1158.04</c:v>
                </c:pt>
                <c:pt idx="304">
                  <c:v>1146.57</c:v>
                </c:pt>
                <c:pt idx="305">
                  <c:v>1115.53</c:v>
                </c:pt>
                <c:pt idx="306">
                  <c:v>1079.29</c:v>
                </c:pt>
                <c:pt idx="307">
                  <c:v>1078.06</c:v>
                </c:pt>
                <c:pt idx="308">
                  <c:v>1039.67</c:v>
                </c:pt>
                <c:pt idx="309">
                  <c:v>1129.3499999999999</c:v>
                </c:pt>
                <c:pt idx="310">
                  <c:v>1129.5899999999999</c:v>
                </c:pt>
                <c:pt idx="311">
                  <c:v>1189.8800000000001</c:v>
                </c:pt>
                <c:pt idx="312">
                  <c:v>1121.19</c:v>
                </c:pt>
                <c:pt idx="313">
                  <c:v>1193.78</c:v>
                </c:pt>
                <c:pt idx="314">
                  <c:v>1223.95</c:v>
                </c:pt>
                <c:pt idx="315">
                  <c:v>1206.99</c:v>
                </c:pt>
                <c:pt idx="316">
                  <c:v>1195.3499999999999</c:v>
                </c:pt>
                <c:pt idx="317">
                  <c:v>1228.6300000000001</c:v>
                </c:pt>
                <c:pt idx="318">
                  <c:v>1243.1199999999999</c:v>
                </c:pt>
                <c:pt idx="319">
                  <c:v>1292.51</c:v>
                </c:pt>
                <c:pt idx="320">
                  <c:v>1322.07</c:v>
                </c:pt>
                <c:pt idx="321">
                  <c:v>1311.17</c:v>
                </c:pt>
                <c:pt idx="322">
                  <c:v>1311.93</c:v>
                </c:pt>
                <c:pt idx="323">
                  <c:v>1288.3399999999999</c:v>
                </c:pt>
                <c:pt idx="324">
                  <c:v>1327.21</c:v>
                </c:pt>
                <c:pt idx="325">
                  <c:v>1300.75</c:v>
                </c:pt>
                <c:pt idx="326">
                  <c:v>1279.1600000000001</c:v>
                </c:pt>
                <c:pt idx="327">
                  <c:v>1281.29</c:v>
                </c:pt>
                <c:pt idx="328">
                  <c:v>1277.05</c:v>
                </c:pt>
                <c:pt idx="329">
                  <c:v>1262.27</c:v>
                </c:pt>
                <c:pt idx="330">
                  <c:v>1276.99</c:v>
                </c:pt>
                <c:pt idx="331">
                  <c:v>1275.7</c:v>
                </c:pt>
                <c:pt idx="332">
                  <c:v>1246.81</c:v>
                </c:pt>
                <c:pt idx="333">
                  <c:v>1218.6400000000001</c:v>
                </c:pt>
                <c:pt idx="334">
                  <c:v>1245.94</c:v>
                </c:pt>
                <c:pt idx="335">
                  <c:v>1262.42</c:v>
                </c:pt>
                <c:pt idx="336">
                  <c:v>1256.1300000000001</c:v>
                </c:pt>
                <c:pt idx="337">
                  <c:v>1247.55</c:v>
                </c:pt>
                <c:pt idx="338">
                  <c:v>1222.42</c:v>
                </c:pt>
                <c:pt idx="339">
                  <c:v>1206.58</c:v>
                </c:pt>
                <c:pt idx="340">
                  <c:v>1225.49</c:v>
                </c:pt>
                <c:pt idx="341">
                  <c:v>1184.6199999999999</c:v>
                </c:pt>
                <c:pt idx="342">
                  <c:v>1147.79</c:v>
                </c:pt>
                <c:pt idx="343">
                  <c:v>1154.71</c:v>
                </c:pt>
                <c:pt idx="344">
                  <c:v>1157.0899999999999</c:v>
                </c:pt>
                <c:pt idx="345">
                  <c:v>1115.44</c:v>
                </c:pt>
                <c:pt idx="346">
                  <c:v>1141.6199999999999</c:v>
                </c:pt>
                <c:pt idx="347">
                  <c:v>1122.4000000000001</c:v>
                </c:pt>
                <c:pt idx="348">
                  <c:v>1218.4100000000001</c:v>
                </c:pt>
                <c:pt idx="349">
                  <c:v>1230.29</c:v>
                </c:pt>
                <c:pt idx="350">
                  <c:v>1179.69</c:v>
                </c:pt>
                <c:pt idx="351">
                  <c:v>1189.6099999999999</c:v>
                </c:pt>
                <c:pt idx="352">
                  <c:v>1167.43</c:v>
                </c:pt>
                <c:pt idx="353">
                  <c:v>1103.1199999999999</c:v>
                </c:pt>
                <c:pt idx="354">
                  <c:v>1154.3</c:v>
                </c:pt>
                <c:pt idx="355">
                  <c:v>1203.8900000000001</c:v>
                </c:pt>
                <c:pt idx="356">
                  <c:v>1180.28</c:v>
                </c:pt>
                <c:pt idx="357">
                  <c:v>1162.94</c:v>
                </c:pt>
                <c:pt idx="358">
                  <c:v>1152.81</c:v>
                </c:pt>
                <c:pt idx="359">
                  <c:v>1106.18</c:v>
                </c:pt>
                <c:pt idx="360">
                  <c:v>1117.81</c:v>
                </c:pt>
                <c:pt idx="361">
                  <c:v>1120.43</c:v>
                </c:pt>
                <c:pt idx="362">
                  <c:v>1101.07</c:v>
                </c:pt>
                <c:pt idx="363">
                  <c:v>1100.23</c:v>
                </c:pt>
                <c:pt idx="364">
                  <c:v>1122.93</c:v>
                </c:pt>
                <c:pt idx="365">
                  <c:v>1103.47</c:v>
                </c:pt>
                <c:pt idx="366">
                  <c:v>1107.67</c:v>
                </c:pt>
                <c:pt idx="367">
                  <c:v>1107.6500000000001</c:v>
                </c:pt>
                <c:pt idx="368">
                  <c:v>1087.5999999999999</c:v>
                </c:pt>
                <c:pt idx="369">
                  <c:v>1057.29</c:v>
                </c:pt>
                <c:pt idx="370">
                  <c:v>1047.08</c:v>
                </c:pt>
                <c:pt idx="371">
                  <c:v>1033.46</c:v>
                </c:pt>
                <c:pt idx="372">
                  <c:v>1018.15</c:v>
                </c:pt>
                <c:pt idx="373">
                  <c:v>1008.16</c:v>
                </c:pt>
                <c:pt idx="374">
                  <c:v>1014.93</c:v>
                </c:pt>
                <c:pt idx="375">
                  <c:v>1000.91</c:v>
                </c:pt>
                <c:pt idx="376">
                  <c:v>1011.68</c:v>
                </c:pt>
                <c:pt idx="377">
                  <c:v>989.79</c:v>
                </c:pt>
                <c:pt idx="378">
                  <c:v>980.24</c:v>
                </c:pt>
                <c:pt idx="379">
                  <c:v>979.93</c:v>
                </c:pt>
                <c:pt idx="380">
                  <c:v>989.57</c:v>
                </c:pt>
                <c:pt idx="381">
                  <c:v>985.67</c:v>
                </c:pt>
                <c:pt idx="382">
                  <c:v>991.97</c:v>
                </c:pt>
                <c:pt idx="383">
                  <c:v>981.08</c:v>
                </c:pt>
                <c:pt idx="384">
                  <c:v>945.57</c:v>
                </c:pt>
                <c:pt idx="385">
                  <c:v>940.28</c:v>
                </c:pt>
                <c:pt idx="386">
                  <c:v>968.18</c:v>
                </c:pt>
                <c:pt idx="387">
                  <c:v>946.68</c:v>
                </c:pt>
                <c:pt idx="388">
                  <c:v>957.79</c:v>
                </c:pt>
                <c:pt idx="389">
                  <c:v>979.69</c:v>
                </c:pt>
                <c:pt idx="390">
                  <c:v>966.77</c:v>
                </c:pt>
                <c:pt idx="391">
                  <c:v>944.86</c:v>
                </c:pt>
                <c:pt idx="392">
                  <c:v>951.57</c:v>
                </c:pt>
                <c:pt idx="393">
                  <c:v>940.98</c:v>
                </c:pt>
                <c:pt idx="394">
                  <c:v>928.33</c:v>
                </c:pt>
                <c:pt idx="395">
                  <c:v>904.64</c:v>
                </c:pt>
                <c:pt idx="396">
                  <c:v>888.68</c:v>
                </c:pt>
                <c:pt idx="397">
                  <c:v>900.93</c:v>
                </c:pt>
                <c:pt idx="398">
                  <c:v>906.21</c:v>
                </c:pt>
                <c:pt idx="399">
                  <c:v>896.61</c:v>
                </c:pt>
                <c:pt idx="400">
                  <c:v>904.38</c:v>
                </c:pt>
                <c:pt idx="401">
                  <c:v>897.57</c:v>
                </c:pt>
                <c:pt idx="402">
                  <c:v>892.74</c:v>
                </c:pt>
                <c:pt idx="403">
                  <c:v>888.27</c:v>
                </c:pt>
                <c:pt idx="404">
                  <c:v>881.48</c:v>
                </c:pt>
                <c:pt idx="405">
                  <c:v>865.88</c:v>
                </c:pt>
                <c:pt idx="406">
                  <c:v>855.35</c:v>
                </c:pt>
                <c:pt idx="407">
                  <c:v>855.21</c:v>
                </c:pt>
                <c:pt idx="408">
                  <c:v>835.97</c:v>
                </c:pt>
                <c:pt idx="409">
                  <c:v>834.02</c:v>
                </c:pt>
                <c:pt idx="410">
                  <c:v>827.6</c:v>
                </c:pt>
                <c:pt idx="411">
                  <c:v>807.95</c:v>
                </c:pt>
                <c:pt idx="412">
                  <c:v>819.84</c:v>
                </c:pt>
                <c:pt idx="413">
                  <c:v>815.63</c:v>
                </c:pt>
                <c:pt idx="414">
                  <c:v>814.17</c:v>
                </c:pt>
                <c:pt idx="415">
                  <c:v>781.07</c:v>
                </c:pt>
                <c:pt idx="416">
                  <c:v>804.58</c:v>
                </c:pt>
                <c:pt idx="417">
                  <c:v>796.32</c:v>
                </c:pt>
                <c:pt idx="418">
                  <c:v>788.69</c:v>
                </c:pt>
                <c:pt idx="419">
                  <c:v>777.71</c:v>
                </c:pt>
                <c:pt idx="420">
                  <c:v>800.66</c:v>
                </c:pt>
                <c:pt idx="421">
                  <c:v>801.93</c:v>
                </c:pt>
                <c:pt idx="422">
                  <c:v>796.07</c:v>
                </c:pt>
                <c:pt idx="423">
                  <c:v>800.8</c:v>
                </c:pt>
                <c:pt idx="424">
                  <c:v>801.72</c:v>
                </c:pt>
                <c:pt idx="425">
                  <c:v>795.35</c:v>
                </c:pt>
                <c:pt idx="426">
                  <c:v>792.05</c:v>
                </c:pt>
                <c:pt idx="427">
                  <c:v>768.76</c:v>
                </c:pt>
                <c:pt idx="428">
                  <c:v>788.55</c:v>
                </c:pt>
                <c:pt idx="429">
                  <c:v>783.65</c:v>
                </c:pt>
                <c:pt idx="430">
                  <c:v>783.36</c:v>
                </c:pt>
                <c:pt idx="431">
                  <c:v>782.08</c:v>
                </c:pt>
                <c:pt idx="432">
                  <c:v>781.24</c:v>
                </c:pt>
                <c:pt idx="433">
                  <c:v>768.74</c:v>
                </c:pt>
                <c:pt idx="434">
                  <c:v>757.01</c:v>
                </c:pt>
                <c:pt idx="435">
                  <c:v>742.04</c:v>
                </c:pt>
                <c:pt idx="436">
                  <c:v>726.32</c:v>
                </c:pt>
                <c:pt idx="437">
                  <c:v>713.96</c:v>
                </c:pt>
                <c:pt idx="438">
                  <c:v>696.41</c:v>
                </c:pt>
                <c:pt idx="439">
                  <c:v>711.22</c:v>
                </c:pt>
                <c:pt idx="440">
                  <c:v>725.36</c:v>
                </c:pt>
                <c:pt idx="441">
                  <c:v>727.66</c:v>
                </c:pt>
                <c:pt idx="442">
                  <c:v>732.65</c:v>
                </c:pt>
                <c:pt idx="443">
                  <c:v>707.2</c:v>
                </c:pt>
                <c:pt idx="444">
                  <c:v>697.27</c:v>
                </c:pt>
                <c:pt idx="445">
                  <c:v>697.55</c:v>
                </c:pt>
                <c:pt idx="446">
                  <c:v>696.81</c:v>
                </c:pt>
                <c:pt idx="447">
                  <c:v>722.7</c:v>
                </c:pt>
                <c:pt idx="448">
                  <c:v>737.78</c:v>
                </c:pt>
                <c:pt idx="449">
                  <c:v>729.2</c:v>
                </c:pt>
                <c:pt idx="450">
                  <c:v>743.45</c:v>
                </c:pt>
                <c:pt idx="451">
                  <c:v>723.78</c:v>
                </c:pt>
                <c:pt idx="452">
                  <c:v>724.05</c:v>
                </c:pt>
                <c:pt idx="453">
                  <c:v>707.57</c:v>
                </c:pt>
                <c:pt idx="454">
                  <c:v>699.68</c:v>
                </c:pt>
                <c:pt idx="455">
                  <c:v>680.17</c:v>
                </c:pt>
                <c:pt idx="456">
                  <c:v>670.33</c:v>
                </c:pt>
                <c:pt idx="457">
                  <c:v>645.76</c:v>
                </c:pt>
                <c:pt idx="458">
                  <c:v>649.34</c:v>
                </c:pt>
                <c:pt idx="459">
                  <c:v>686.16</c:v>
                </c:pt>
                <c:pt idx="460">
                  <c:v>672.35</c:v>
                </c:pt>
                <c:pt idx="461">
                  <c:v>656.49</c:v>
                </c:pt>
                <c:pt idx="462">
                  <c:v>670.88</c:v>
                </c:pt>
                <c:pt idx="463">
                  <c:v>721.48</c:v>
                </c:pt>
                <c:pt idx="464">
                  <c:v>727.49</c:v>
                </c:pt>
                <c:pt idx="465">
                  <c:v>710.23</c:v>
                </c:pt>
                <c:pt idx="466">
                  <c:v>719.66</c:v>
                </c:pt>
                <c:pt idx="467">
                  <c:v>750.26</c:v>
                </c:pt>
                <c:pt idx="468">
                  <c:v>738.3</c:v>
                </c:pt>
                <c:pt idx="469">
                  <c:v>743.81</c:v>
                </c:pt>
                <c:pt idx="470">
                  <c:v>713.29</c:v>
                </c:pt>
                <c:pt idx="471">
                  <c:v>747.73</c:v>
                </c:pt>
                <c:pt idx="472">
                  <c:v>734.33</c:v>
                </c:pt>
                <c:pt idx="473">
                  <c:v>737.78</c:v>
                </c:pt>
                <c:pt idx="474">
                  <c:v>705.28</c:v>
                </c:pt>
                <c:pt idx="475">
                  <c:v>696.86</c:v>
                </c:pt>
                <c:pt idx="476">
                  <c:v>673.35</c:v>
                </c:pt>
                <c:pt idx="477">
                  <c:v>668.18</c:v>
                </c:pt>
                <c:pt idx="478">
                  <c:v>671.73</c:v>
                </c:pt>
                <c:pt idx="479">
                  <c:v>675.09</c:v>
                </c:pt>
                <c:pt idx="480">
                  <c:v>654.58000000000004</c:v>
                </c:pt>
                <c:pt idx="481">
                  <c:v>676.62</c:v>
                </c:pt>
                <c:pt idx="482">
                  <c:v>656.35</c:v>
                </c:pt>
                <c:pt idx="483">
                  <c:v>708.57</c:v>
                </c:pt>
                <c:pt idx="484">
                  <c:v>703.83</c:v>
                </c:pt>
                <c:pt idx="485">
                  <c:v>712.03</c:v>
                </c:pt>
                <c:pt idx="486">
                  <c:v>710.03</c:v>
                </c:pt>
                <c:pt idx="487">
                  <c:v>727.83</c:v>
                </c:pt>
                <c:pt idx="488">
                  <c:v>691.48</c:v>
                </c:pt>
                <c:pt idx="489">
                  <c:v>697.35</c:v>
                </c:pt>
                <c:pt idx="490">
                  <c:v>706.18</c:v>
                </c:pt>
                <c:pt idx="491">
                  <c:v>713.46</c:v>
                </c:pt>
                <c:pt idx="492">
                  <c:v>711.53</c:v>
                </c:pt>
                <c:pt idx="493">
                  <c:v>716.74</c:v>
                </c:pt>
                <c:pt idx="494">
                  <c:v>723.41</c:v>
                </c:pt>
                <c:pt idx="495">
                  <c:v>726.98</c:v>
                </c:pt>
                <c:pt idx="496">
                  <c:v>723.05</c:v>
                </c:pt>
                <c:pt idx="497">
                  <c:v>717.69</c:v>
                </c:pt>
                <c:pt idx="498">
                  <c:v>719.33</c:v>
                </c:pt>
                <c:pt idx="499">
                  <c:v>719.94</c:v>
                </c:pt>
                <c:pt idx="500">
                  <c:v>691.81</c:v>
                </c:pt>
                <c:pt idx="501">
                  <c:v>702.61</c:v>
                </c:pt>
                <c:pt idx="502">
                  <c:v>689.62</c:v>
                </c:pt>
                <c:pt idx="503">
                  <c:v>691.69</c:v>
                </c:pt>
                <c:pt idx="504">
                  <c:v>710.46</c:v>
                </c:pt>
                <c:pt idx="505">
                  <c:v>690.31</c:v>
                </c:pt>
                <c:pt idx="506">
                  <c:v>707.18</c:v>
                </c:pt>
                <c:pt idx="507">
                  <c:v>717.41</c:v>
                </c:pt>
                <c:pt idx="508">
                  <c:v>719</c:v>
                </c:pt>
                <c:pt idx="509">
                  <c:v>710.59</c:v>
                </c:pt>
                <c:pt idx="510">
                  <c:v>681.48</c:v>
                </c:pt>
                <c:pt idx="511">
                  <c:v>664.92</c:v>
                </c:pt>
                <c:pt idx="512">
                  <c:v>693.44</c:v>
                </c:pt>
                <c:pt idx="513">
                  <c:v>672.52</c:v>
                </c:pt>
                <c:pt idx="514">
                  <c:v>689.64</c:v>
                </c:pt>
                <c:pt idx="515">
                  <c:v>690.92</c:v>
                </c:pt>
                <c:pt idx="516">
                  <c:v>708.74</c:v>
                </c:pt>
                <c:pt idx="517">
                  <c:v>697.01</c:v>
                </c:pt>
                <c:pt idx="518">
                  <c:v>677.04</c:v>
                </c:pt>
                <c:pt idx="519">
                  <c:v>701</c:v>
                </c:pt>
                <c:pt idx="520">
                  <c:v>704.2</c:v>
                </c:pt>
                <c:pt idx="521">
                  <c:v>690.07</c:v>
                </c:pt>
                <c:pt idx="522">
                  <c:v>687.21</c:v>
                </c:pt>
                <c:pt idx="523">
                  <c:v>674.94</c:v>
                </c:pt>
                <c:pt idx="524">
                  <c:v>670.87</c:v>
                </c:pt>
                <c:pt idx="525">
                  <c:v>649.34</c:v>
                </c:pt>
                <c:pt idx="526">
                  <c:v>620.32000000000005</c:v>
                </c:pt>
                <c:pt idx="527">
                  <c:v>627.17999999999995</c:v>
                </c:pt>
                <c:pt idx="528">
                  <c:v>654.33000000000004</c:v>
                </c:pt>
                <c:pt idx="529">
                  <c:v>659</c:v>
                </c:pt>
                <c:pt idx="530">
                  <c:v>668.32</c:v>
                </c:pt>
                <c:pt idx="531">
                  <c:v>664.91</c:v>
                </c:pt>
                <c:pt idx="532">
                  <c:v>664.77</c:v>
                </c:pt>
                <c:pt idx="533">
                  <c:v>664.91</c:v>
                </c:pt>
                <c:pt idx="534">
                  <c:v>663.14</c:v>
                </c:pt>
                <c:pt idx="535">
                  <c:v>648.29</c:v>
                </c:pt>
                <c:pt idx="536">
                  <c:v>637.14</c:v>
                </c:pt>
                <c:pt idx="537">
                  <c:v>638.72</c:v>
                </c:pt>
                <c:pt idx="538">
                  <c:v>654.82000000000005</c:v>
                </c:pt>
                <c:pt idx="539">
                  <c:v>650.04999999999995</c:v>
                </c:pt>
                <c:pt idx="540">
                  <c:v>640.15</c:v>
                </c:pt>
                <c:pt idx="541">
                  <c:v>642.66999999999996</c:v>
                </c:pt>
                <c:pt idx="542">
                  <c:v>631.47</c:v>
                </c:pt>
                <c:pt idx="543">
                  <c:v>626.77</c:v>
                </c:pt>
                <c:pt idx="544">
                  <c:v>625.26</c:v>
                </c:pt>
                <c:pt idx="545">
                  <c:v>626.02</c:v>
                </c:pt>
                <c:pt idx="546">
                  <c:v>618.45000000000005</c:v>
                </c:pt>
                <c:pt idx="547">
                  <c:v>610</c:v>
                </c:pt>
                <c:pt idx="548">
                  <c:v>596.63</c:v>
                </c:pt>
                <c:pt idx="549">
                  <c:v>591.85</c:v>
                </c:pt>
                <c:pt idx="550">
                  <c:v>596.13</c:v>
                </c:pt>
                <c:pt idx="551">
                  <c:v>585.95000000000005</c:v>
                </c:pt>
                <c:pt idx="552">
                  <c:v>588.13</c:v>
                </c:pt>
                <c:pt idx="553">
                  <c:v>575.11</c:v>
                </c:pt>
                <c:pt idx="554">
                  <c:v>587.17999999999995</c:v>
                </c:pt>
                <c:pt idx="555">
                  <c:v>591.48</c:v>
                </c:pt>
                <c:pt idx="556">
                  <c:v>598</c:v>
                </c:pt>
                <c:pt idx="557">
                  <c:v>584.21</c:v>
                </c:pt>
                <c:pt idx="558">
                  <c:v>597.83000000000004</c:v>
                </c:pt>
                <c:pt idx="559">
                  <c:v>595.09</c:v>
                </c:pt>
                <c:pt idx="560">
                  <c:v>589.9</c:v>
                </c:pt>
                <c:pt idx="561">
                  <c:v>592.6</c:v>
                </c:pt>
                <c:pt idx="562">
                  <c:v>575.87</c:v>
                </c:pt>
                <c:pt idx="563">
                  <c:v>570.33000000000004</c:v>
                </c:pt>
                <c:pt idx="564">
                  <c:v>575.63</c:v>
                </c:pt>
                <c:pt idx="565">
                  <c:v>586.94000000000005</c:v>
                </c:pt>
                <c:pt idx="566">
                  <c:v>578.77</c:v>
                </c:pt>
                <c:pt idx="567">
                  <c:v>576.47</c:v>
                </c:pt>
                <c:pt idx="568">
                  <c:v>581.94000000000005</c:v>
                </c:pt>
                <c:pt idx="569">
                  <c:v>571.79999999999995</c:v>
                </c:pt>
                <c:pt idx="570">
                  <c:v>556.38</c:v>
                </c:pt>
                <c:pt idx="571">
                  <c:v>566.47</c:v>
                </c:pt>
                <c:pt idx="572">
                  <c:v>562.36</c:v>
                </c:pt>
                <c:pt idx="573">
                  <c:v>552.53</c:v>
                </c:pt>
                <c:pt idx="574">
                  <c:v>555.54</c:v>
                </c:pt>
                <c:pt idx="575">
                  <c:v>548.53</c:v>
                </c:pt>
                <c:pt idx="576">
                  <c:v>543.46</c:v>
                </c:pt>
                <c:pt idx="577">
                  <c:v>541.52</c:v>
                </c:pt>
                <c:pt idx="578">
                  <c:v>537.47</c:v>
                </c:pt>
                <c:pt idx="579">
                  <c:v>524.75</c:v>
                </c:pt>
                <c:pt idx="580">
                  <c:v>521.80999999999995</c:v>
                </c:pt>
                <c:pt idx="581">
                  <c:v>522.17999999999995</c:v>
                </c:pt>
                <c:pt idx="582">
                  <c:v>525</c:v>
                </c:pt>
                <c:pt idx="583">
                  <c:v>519.22</c:v>
                </c:pt>
                <c:pt idx="584">
                  <c:v>512.61</c:v>
                </c:pt>
                <c:pt idx="585">
                  <c:v>504.98</c:v>
                </c:pt>
                <c:pt idx="586">
                  <c:v>516.72</c:v>
                </c:pt>
                <c:pt idx="587">
                  <c:v>512.29</c:v>
                </c:pt>
                <c:pt idx="588">
                  <c:v>513.82000000000005</c:v>
                </c:pt>
                <c:pt idx="589">
                  <c:v>517.80999999999995</c:v>
                </c:pt>
                <c:pt idx="590">
                  <c:v>507.76</c:v>
                </c:pt>
                <c:pt idx="591">
                  <c:v>503.35</c:v>
                </c:pt>
                <c:pt idx="592">
                  <c:v>512.59</c:v>
                </c:pt>
                <c:pt idx="593">
                  <c:v>499.46</c:v>
                </c:pt>
                <c:pt idx="594">
                  <c:v>489.23</c:v>
                </c:pt>
                <c:pt idx="595">
                  <c:v>490.13</c:v>
                </c:pt>
                <c:pt idx="596">
                  <c:v>500.7</c:v>
                </c:pt>
                <c:pt idx="597">
                  <c:v>508.49</c:v>
                </c:pt>
                <c:pt idx="598">
                  <c:v>508</c:v>
                </c:pt>
                <c:pt idx="599">
                  <c:v>505.07</c:v>
                </c:pt>
                <c:pt idx="600">
                  <c:v>511.95</c:v>
                </c:pt>
                <c:pt idx="601">
                  <c:v>501.83</c:v>
                </c:pt>
                <c:pt idx="602">
                  <c:v>495.78</c:v>
                </c:pt>
                <c:pt idx="603">
                  <c:v>473.91</c:v>
                </c:pt>
                <c:pt idx="604">
                  <c:v>460.42</c:v>
                </c:pt>
                <c:pt idx="605">
                  <c:v>480.3</c:v>
                </c:pt>
                <c:pt idx="606">
                  <c:v>471.32</c:v>
                </c:pt>
                <c:pt idx="607">
                  <c:v>483.34</c:v>
                </c:pt>
                <c:pt idx="608">
                  <c:v>481.63</c:v>
                </c:pt>
                <c:pt idx="609">
                  <c:v>483.29</c:v>
                </c:pt>
                <c:pt idx="610">
                  <c:v>482.07</c:v>
                </c:pt>
                <c:pt idx="611">
                  <c:v>472.32</c:v>
                </c:pt>
                <c:pt idx="612">
                  <c:v>473.53</c:v>
                </c:pt>
                <c:pt idx="613">
                  <c:v>476.7</c:v>
                </c:pt>
                <c:pt idx="614">
                  <c:v>478.52</c:v>
                </c:pt>
                <c:pt idx="615">
                  <c:v>475.43</c:v>
                </c:pt>
                <c:pt idx="616">
                  <c:v>469.85</c:v>
                </c:pt>
                <c:pt idx="617">
                  <c:v>472.39</c:v>
                </c:pt>
                <c:pt idx="618">
                  <c:v>474.95</c:v>
                </c:pt>
                <c:pt idx="619">
                  <c:v>472.26</c:v>
                </c:pt>
                <c:pt idx="620">
                  <c:v>454.02</c:v>
                </c:pt>
                <c:pt idx="621">
                  <c:v>464.49</c:v>
                </c:pt>
                <c:pt idx="622">
                  <c:v>455.71</c:v>
                </c:pt>
                <c:pt idx="623">
                  <c:v>457.94</c:v>
                </c:pt>
                <c:pt idx="624">
                  <c:v>464.39</c:v>
                </c:pt>
                <c:pt idx="625">
                  <c:v>459.66</c:v>
                </c:pt>
                <c:pt idx="626">
                  <c:v>440.86</c:v>
                </c:pt>
                <c:pt idx="627">
                  <c:v>450.85</c:v>
                </c:pt>
                <c:pt idx="628">
                  <c:v>462.21</c:v>
                </c:pt>
                <c:pt idx="629">
                  <c:v>463.27</c:v>
                </c:pt>
                <c:pt idx="630">
                  <c:v>467.56</c:v>
                </c:pt>
                <c:pt idx="631">
                  <c:v>479.18</c:v>
                </c:pt>
                <c:pt idx="632">
                  <c:v>493.54</c:v>
                </c:pt>
                <c:pt idx="633">
                  <c:v>494.54</c:v>
                </c:pt>
                <c:pt idx="634">
                  <c:v>506.47</c:v>
                </c:pt>
                <c:pt idx="635">
                  <c:v>507.13</c:v>
                </c:pt>
                <c:pt idx="636">
                  <c:v>499.16</c:v>
                </c:pt>
                <c:pt idx="637">
                  <c:v>488.78</c:v>
                </c:pt>
                <c:pt idx="638">
                  <c:v>490.27</c:v>
                </c:pt>
                <c:pt idx="639">
                  <c:v>493.22</c:v>
                </c:pt>
                <c:pt idx="640">
                  <c:v>481.92</c:v>
                </c:pt>
                <c:pt idx="641">
                  <c:v>472.01</c:v>
                </c:pt>
                <c:pt idx="642">
                  <c:v>464.94</c:v>
                </c:pt>
                <c:pt idx="643">
                  <c:v>460.7</c:v>
                </c:pt>
                <c:pt idx="644">
                  <c:v>452.09</c:v>
                </c:pt>
                <c:pt idx="645">
                  <c:v>459.76</c:v>
                </c:pt>
                <c:pt idx="646">
                  <c:v>462.02</c:v>
                </c:pt>
                <c:pt idx="647">
                  <c:v>458.1</c:v>
                </c:pt>
                <c:pt idx="648">
                  <c:v>456.65</c:v>
                </c:pt>
                <c:pt idx="649">
                  <c:v>455.24</c:v>
                </c:pt>
                <c:pt idx="650">
                  <c:v>436.56</c:v>
                </c:pt>
                <c:pt idx="651">
                  <c:v>448.58</c:v>
                </c:pt>
                <c:pt idx="652">
                  <c:v>441.33</c:v>
                </c:pt>
                <c:pt idx="653">
                  <c:v>464.71</c:v>
                </c:pt>
                <c:pt idx="654">
                  <c:v>472.8</c:v>
                </c:pt>
                <c:pt idx="655">
                  <c:v>491.22</c:v>
                </c:pt>
                <c:pt idx="656">
                  <c:v>479.54</c:v>
                </c:pt>
                <c:pt idx="657">
                  <c:v>486.9</c:v>
                </c:pt>
                <c:pt idx="658">
                  <c:v>496.82</c:v>
                </c:pt>
                <c:pt idx="659">
                  <c:v>496.57</c:v>
                </c:pt>
                <c:pt idx="660">
                  <c:v>491.77</c:v>
                </c:pt>
                <c:pt idx="661">
                  <c:v>490.43</c:v>
                </c:pt>
                <c:pt idx="662">
                  <c:v>475.48</c:v>
                </c:pt>
                <c:pt idx="663">
                  <c:v>474.94</c:v>
                </c:pt>
                <c:pt idx="664">
                  <c:v>470.6</c:v>
                </c:pt>
                <c:pt idx="665">
                  <c:v>465.96</c:v>
                </c:pt>
                <c:pt idx="666">
                  <c:v>458.27</c:v>
                </c:pt>
                <c:pt idx="667">
                  <c:v>452.47</c:v>
                </c:pt>
                <c:pt idx="668">
                  <c:v>438.73</c:v>
                </c:pt>
                <c:pt idx="669">
                  <c:v>434.49</c:v>
                </c:pt>
                <c:pt idx="670">
                  <c:v>420.84</c:v>
                </c:pt>
                <c:pt idx="671">
                  <c:v>420.5</c:v>
                </c:pt>
                <c:pt idx="672">
                  <c:v>409.93</c:v>
                </c:pt>
                <c:pt idx="673">
                  <c:v>411.76</c:v>
                </c:pt>
                <c:pt idx="674">
                  <c:v>403.63</c:v>
                </c:pt>
                <c:pt idx="675">
                  <c:v>421.06</c:v>
                </c:pt>
                <c:pt idx="676">
                  <c:v>415.47</c:v>
                </c:pt>
                <c:pt idx="677">
                  <c:v>386.87</c:v>
                </c:pt>
                <c:pt idx="678">
                  <c:v>407.47</c:v>
                </c:pt>
                <c:pt idx="679">
                  <c:v>423.07</c:v>
                </c:pt>
                <c:pt idx="680">
                  <c:v>421.91</c:v>
                </c:pt>
                <c:pt idx="681">
                  <c:v>429.52</c:v>
                </c:pt>
                <c:pt idx="682">
                  <c:v>412.79</c:v>
                </c:pt>
                <c:pt idx="683">
                  <c:v>421.88</c:v>
                </c:pt>
                <c:pt idx="684">
                  <c:v>390.91</c:v>
                </c:pt>
                <c:pt idx="685">
                  <c:v>378.19</c:v>
                </c:pt>
                <c:pt idx="686">
                  <c:v>387.05</c:v>
                </c:pt>
                <c:pt idx="687">
                  <c:v>402.46</c:v>
                </c:pt>
                <c:pt idx="688">
                  <c:v>375.94</c:v>
                </c:pt>
                <c:pt idx="689">
                  <c:v>377.83</c:v>
                </c:pt>
                <c:pt idx="690">
                  <c:v>379.85</c:v>
                </c:pt>
                <c:pt idx="691">
                  <c:v>357.71</c:v>
                </c:pt>
                <c:pt idx="692">
                  <c:v>388.92</c:v>
                </c:pt>
                <c:pt idx="693">
                  <c:v>391.61</c:v>
                </c:pt>
                <c:pt idx="694">
                  <c:v>417.35</c:v>
                </c:pt>
                <c:pt idx="695">
                  <c:v>431.93</c:v>
                </c:pt>
                <c:pt idx="696">
                  <c:v>416.68</c:v>
                </c:pt>
                <c:pt idx="697">
                  <c:v>424.64</c:v>
                </c:pt>
                <c:pt idx="698">
                  <c:v>418.01</c:v>
                </c:pt>
                <c:pt idx="699">
                  <c:v>391.44</c:v>
                </c:pt>
                <c:pt idx="700">
                  <c:v>389.68</c:v>
                </c:pt>
                <c:pt idx="701">
                  <c:v>394.25</c:v>
                </c:pt>
                <c:pt idx="702">
                  <c:v>407.51</c:v>
                </c:pt>
                <c:pt idx="703">
                  <c:v>415.55</c:v>
                </c:pt>
                <c:pt idx="704">
                  <c:v>417.33</c:v>
                </c:pt>
                <c:pt idx="705">
                  <c:v>423.79</c:v>
                </c:pt>
                <c:pt idx="706">
                  <c:v>425.32</c:v>
                </c:pt>
                <c:pt idx="707">
                  <c:v>429.83</c:v>
                </c:pt>
                <c:pt idx="708">
                  <c:v>423.32</c:v>
                </c:pt>
                <c:pt idx="709">
                  <c:v>411.03</c:v>
                </c:pt>
                <c:pt idx="710">
                  <c:v>415.54</c:v>
                </c:pt>
                <c:pt idx="711">
                  <c:v>417.27</c:v>
                </c:pt>
                <c:pt idx="712">
                  <c:v>417.64</c:v>
                </c:pt>
                <c:pt idx="713">
                  <c:v>401.4</c:v>
                </c:pt>
                <c:pt idx="714">
                  <c:v>416.2</c:v>
                </c:pt>
                <c:pt idx="715">
                  <c:v>428.02</c:v>
                </c:pt>
                <c:pt idx="716">
                  <c:v>428.4</c:v>
                </c:pt>
                <c:pt idx="717">
                  <c:v>438.39</c:v>
                </c:pt>
                <c:pt idx="718">
                  <c:v>435.9</c:v>
                </c:pt>
                <c:pt idx="719">
                  <c:v>433.57</c:v>
                </c:pt>
                <c:pt idx="720">
                  <c:v>418.82</c:v>
                </c:pt>
                <c:pt idx="721">
                  <c:v>416.48</c:v>
                </c:pt>
                <c:pt idx="722">
                  <c:v>423.76</c:v>
                </c:pt>
                <c:pt idx="723">
                  <c:v>415.32</c:v>
                </c:pt>
                <c:pt idx="724">
                  <c:v>404.55</c:v>
                </c:pt>
                <c:pt idx="725">
                  <c:v>405.1</c:v>
                </c:pt>
                <c:pt idx="726">
                  <c:v>403.1</c:v>
                </c:pt>
                <c:pt idx="727">
                  <c:v>404.87</c:v>
                </c:pt>
                <c:pt idx="728">
                  <c:v>399.12</c:v>
                </c:pt>
                <c:pt idx="729">
                  <c:v>392.21</c:v>
                </c:pt>
                <c:pt idx="730">
                  <c:v>390.63</c:v>
                </c:pt>
                <c:pt idx="731">
                  <c:v>391.91</c:v>
                </c:pt>
                <c:pt idx="732">
                  <c:v>404.73</c:v>
                </c:pt>
                <c:pt idx="733">
                  <c:v>391.58</c:v>
                </c:pt>
                <c:pt idx="734">
                  <c:v>388.38</c:v>
                </c:pt>
                <c:pt idx="735">
                  <c:v>387.59</c:v>
                </c:pt>
                <c:pt idx="736">
                  <c:v>373.01</c:v>
                </c:pt>
                <c:pt idx="737">
                  <c:v>367.43</c:v>
                </c:pt>
                <c:pt idx="738">
                  <c:v>370.13</c:v>
                </c:pt>
                <c:pt idx="739">
                  <c:v>359.92</c:v>
                </c:pt>
                <c:pt idx="740">
                  <c:v>344.77</c:v>
                </c:pt>
                <c:pt idx="741">
                  <c:v>345.69</c:v>
                </c:pt>
                <c:pt idx="742">
                  <c:v>334</c:v>
                </c:pt>
                <c:pt idx="743">
                  <c:v>341.04</c:v>
                </c:pt>
                <c:pt idx="744">
                  <c:v>338.84</c:v>
                </c:pt>
                <c:pt idx="745">
                  <c:v>358.97</c:v>
                </c:pt>
                <c:pt idx="746">
                  <c:v>353.57</c:v>
                </c:pt>
                <c:pt idx="747">
                  <c:v>359.37</c:v>
                </c:pt>
                <c:pt idx="748">
                  <c:v>346.47</c:v>
                </c:pt>
                <c:pt idx="749">
                  <c:v>346.39</c:v>
                </c:pt>
                <c:pt idx="750">
                  <c:v>328.07</c:v>
                </c:pt>
                <c:pt idx="751">
                  <c:v>347.62</c:v>
                </c:pt>
                <c:pt idx="752">
                  <c:v>363.85</c:v>
                </c:pt>
                <c:pt idx="753">
                  <c:v>351.89</c:v>
                </c:pt>
                <c:pt idx="754">
                  <c:v>348.78</c:v>
                </c:pt>
                <c:pt idx="755">
                  <c:v>351.8</c:v>
                </c:pt>
                <c:pt idx="756">
                  <c:v>348.91</c:v>
                </c:pt>
                <c:pt idx="757">
                  <c:v>365.68</c:v>
                </c:pt>
                <c:pt idx="758">
                  <c:v>354.31</c:v>
                </c:pt>
                <c:pt idx="759">
                  <c:v>383.53</c:v>
                </c:pt>
                <c:pt idx="760">
                  <c:v>396.28</c:v>
                </c:pt>
                <c:pt idx="761">
                  <c:v>389.51</c:v>
                </c:pt>
                <c:pt idx="762">
                  <c:v>384.04</c:v>
                </c:pt>
                <c:pt idx="763">
                  <c:v>377.24</c:v>
                </c:pt>
                <c:pt idx="764">
                  <c:v>377.34</c:v>
                </c:pt>
                <c:pt idx="765">
                  <c:v>372.46</c:v>
                </c:pt>
                <c:pt idx="766">
                  <c:v>371.58</c:v>
                </c:pt>
                <c:pt idx="767">
                  <c:v>364.46</c:v>
                </c:pt>
                <c:pt idx="768">
                  <c:v>353.04</c:v>
                </c:pt>
                <c:pt idx="769">
                  <c:v>355.83</c:v>
                </c:pt>
                <c:pt idx="770">
                  <c:v>346.55</c:v>
                </c:pt>
                <c:pt idx="771">
                  <c:v>341.82</c:v>
                </c:pt>
                <c:pt idx="772">
                  <c:v>339.38</c:v>
                </c:pt>
                <c:pt idx="773">
                  <c:v>352.35</c:v>
                </c:pt>
                <c:pt idx="774">
                  <c:v>369.97</c:v>
                </c:pt>
                <c:pt idx="775">
                  <c:v>374.53</c:v>
                </c:pt>
                <c:pt idx="776">
                  <c:v>370.71</c:v>
                </c:pt>
                <c:pt idx="777">
                  <c:v>372.66</c:v>
                </c:pt>
                <c:pt idx="778">
                  <c:v>360.85</c:v>
                </c:pt>
                <c:pt idx="779">
                  <c:v>357.1</c:v>
                </c:pt>
                <c:pt idx="780">
                  <c:v>357.91</c:v>
                </c:pt>
                <c:pt idx="781">
                  <c:v>350.11</c:v>
                </c:pt>
                <c:pt idx="782">
                  <c:v>351.28</c:v>
                </c:pt>
                <c:pt idx="783">
                  <c:v>355.9</c:v>
                </c:pt>
                <c:pt idx="784">
                  <c:v>344.73</c:v>
                </c:pt>
                <c:pt idx="785">
                  <c:v>334.37</c:v>
                </c:pt>
                <c:pt idx="786">
                  <c:v>346.51</c:v>
                </c:pt>
                <c:pt idx="787">
                  <c:v>342.93</c:v>
                </c:pt>
                <c:pt idx="788">
                  <c:v>340.49</c:v>
                </c:pt>
                <c:pt idx="789">
                  <c:v>324.92</c:v>
                </c:pt>
                <c:pt idx="790">
                  <c:v>331.61</c:v>
                </c:pt>
                <c:pt idx="791">
                  <c:v>335.87</c:v>
                </c:pt>
                <c:pt idx="792">
                  <c:v>330.73</c:v>
                </c:pt>
                <c:pt idx="793">
                  <c:v>321.91000000000003</c:v>
                </c:pt>
                <c:pt idx="794">
                  <c:v>324.20999999999998</c:v>
                </c:pt>
                <c:pt idx="795">
                  <c:v>321.76</c:v>
                </c:pt>
                <c:pt idx="796">
                  <c:v>316.23</c:v>
                </c:pt>
                <c:pt idx="797">
                  <c:v>316.13</c:v>
                </c:pt>
                <c:pt idx="798">
                  <c:v>313.92</c:v>
                </c:pt>
                <c:pt idx="799">
                  <c:v>313.92</c:v>
                </c:pt>
                <c:pt idx="800">
                  <c:v>304.02</c:v>
                </c:pt>
                <c:pt idx="801">
                  <c:v>277.48</c:v>
                </c:pt>
                <c:pt idx="802">
                  <c:v>282.5</c:v>
                </c:pt>
                <c:pt idx="803">
                  <c:v>287.51</c:v>
                </c:pt>
                <c:pt idx="804">
                  <c:v>286.95</c:v>
                </c:pt>
                <c:pt idx="805">
                  <c:v>290.64</c:v>
                </c:pt>
                <c:pt idx="806">
                  <c:v>288.39</c:v>
                </c:pt>
                <c:pt idx="807">
                  <c:v>276.49</c:v>
                </c:pt>
                <c:pt idx="808">
                  <c:v>263.14999999999998</c:v>
                </c:pt>
                <c:pt idx="809">
                  <c:v>262.14999999999998</c:v>
                </c:pt>
                <c:pt idx="810">
                  <c:v>266.85000000000002</c:v>
                </c:pt>
                <c:pt idx="811">
                  <c:v>271.57</c:v>
                </c:pt>
                <c:pt idx="812">
                  <c:v>267.8</c:v>
                </c:pt>
                <c:pt idx="813">
                  <c:v>262.67</c:v>
                </c:pt>
                <c:pt idx="814">
                  <c:v>260.52999999999997</c:v>
                </c:pt>
                <c:pt idx="815">
                  <c:v>257.66000000000003</c:v>
                </c:pt>
                <c:pt idx="816">
                  <c:v>243.26</c:v>
                </c:pt>
                <c:pt idx="817">
                  <c:v>229.79</c:v>
                </c:pt>
                <c:pt idx="818">
                  <c:v>224.7</c:v>
                </c:pt>
                <c:pt idx="819">
                  <c:v>204.71</c:v>
                </c:pt>
                <c:pt idx="820">
                  <c:v>215.01</c:v>
                </c:pt>
                <c:pt idx="821">
                  <c:v>221.44</c:v>
                </c:pt>
                <c:pt idx="822">
                  <c:v>238.48</c:v>
                </c:pt>
                <c:pt idx="823">
                  <c:v>246.36</c:v>
                </c:pt>
                <c:pt idx="824">
                  <c:v>224.68</c:v>
                </c:pt>
                <c:pt idx="825">
                  <c:v>226.46</c:v>
                </c:pt>
                <c:pt idx="826">
                  <c:v>228.61</c:v>
                </c:pt>
                <c:pt idx="827">
                  <c:v>236.13</c:v>
                </c:pt>
                <c:pt idx="828">
                  <c:v>241.74</c:v>
                </c:pt>
                <c:pt idx="829">
                  <c:v>225.91</c:v>
                </c:pt>
                <c:pt idx="830">
                  <c:v>232.05</c:v>
                </c:pt>
                <c:pt idx="831">
                  <c:v>232.93</c:v>
                </c:pt>
                <c:pt idx="832">
                  <c:v>223.03</c:v>
                </c:pt>
                <c:pt idx="833">
                  <c:v>227.98</c:v>
                </c:pt>
                <c:pt idx="834">
                  <c:v>209.98</c:v>
                </c:pt>
                <c:pt idx="835">
                  <c:v>223.46</c:v>
                </c:pt>
                <c:pt idx="836">
                  <c:v>242.91</c:v>
                </c:pt>
                <c:pt idx="837">
                  <c:v>257.42</c:v>
                </c:pt>
                <c:pt idx="838">
                  <c:v>235.2</c:v>
                </c:pt>
                <c:pt idx="839">
                  <c:v>259.02999999999997</c:v>
                </c:pt>
                <c:pt idx="840">
                  <c:v>249.02</c:v>
                </c:pt>
                <c:pt idx="841">
                  <c:v>290.62</c:v>
                </c:pt>
                <c:pt idx="842">
                  <c:v>327.32</c:v>
                </c:pt>
                <c:pt idx="843">
                  <c:v>332.62</c:v>
                </c:pt>
                <c:pt idx="844">
                  <c:v>337.2</c:v>
                </c:pt>
                <c:pt idx="845">
                  <c:v>335.73</c:v>
                </c:pt>
                <c:pt idx="846">
                  <c:v>358.94</c:v>
                </c:pt>
                <c:pt idx="847">
                  <c:v>370.07</c:v>
                </c:pt>
                <c:pt idx="848">
                  <c:v>374.3</c:v>
                </c:pt>
                <c:pt idx="849">
                  <c:v>370.48</c:v>
                </c:pt>
                <c:pt idx="850">
                  <c:v>349.61</c:v>
                </c:pt>
                <c:pt idx="851">
                  <c:v>352.36</c:v>
                </c:pt>
                <c:pt idx="852">
                  <c:v>351.65</c:v>
                </c:pt>
                <c:pt idx="853">
                  <c:v>347.46</c:v>
                </c:pt>
                <c:pt idx="854">
                  <c:v>351.62</c:v>
                </c:pt>
                <c:pt idx="855">
                  <c:v>359.93</c:v>
                </c:pt>
                <c:pt idx="856">
                  <c:v>372.68</c:v>
                </c:pt>
                <c:pt idx="857">
                  <c:v>383.82</c:v>
                </c:pt>
                <c:pt idx="858">
                  <c:v>384.41</c:v>
                </c:pt>
                <c:pt idx="859">
                  <c:v>392.73</c:v>
                </c:pt>
                <c:pt idx="860">
                  <c:v>379.53</c:v>
                </c:pt>
                <c:pt idx="861">
                  <c:v>395</c:v>
                </c:pt>
                <c:pt idx="862">
                  <c:v>380.49</c:v>
                </c:pt>
                <c:pt idx="863">
                  <c:v>384.11</c:v>
                </c:pt>
                <c:pt idx="864">
                  <c:v>375</c:v>
                </c:pt>
                <c:pt idx="865">
                  <c:v>372.02</c:v>
                </c:pt>
                <c:pt idx="866">
                  <c:v>349.91</c:v>
                </c:pt>
                <c:pt idx="867">
                  <c:v>360.47</c:v>
                </c:pt>
                <c:pt idx="868">
                  <c:v>346.02</c:v>
                </c:pt>
                <c:pt idx="869">
                  <c:v>349.81</c:v>
                </c:pt>
                <c:pt idx="870">
                  <c:v>341.21</c:v>
                </c:pt>
                <c:pt idx="871">
                  <c:v>341.03</c:v>
                </c:pt>
                <c:pt idx="872">
                  <c:v>345.2</c:v>
                </c:pt>
                <c:pt idx="873">
                  <c:v>347.76</c:v>
                </c:pt>
                <c:pt idx="874">
                  <c:v>347.9</c:v>
                </c:pt>
                <c:pt idx="875">
                  <c:v>345.17</c:v>
                </c:pt>
                <c:pt idx="876">
                  <c:v>363.18</c:v>
                </c:pt>
                <c:pt idx="877">
                  <c:v>353.57</c:v>
                </c:pt>
                <c:pt idx="878">
                  <c:v>360.77</c:v>
                </c:pt>
                <c:pt idx="879">
                  <c:v>372.41</c:v>
                </c:pt>
                <c:pt idx="880">
                  <c:v>384.18</c:v>
                </c:pt>
                <c:pt idx="881">
                  <c:v>416.49</c:v>
                </c:pt>
                <c:pt idx="882">
                  <c:v>418.66</c:v>
                </c:pt>
                <c:pt idx="883">
                  <c:v>411.41</c:v>
                </c:pt>
                <c:pt idx="884">
                  <c:v>416.1</c:v>
                </c:pt>
                <c:pt idx="885">
                  <c:v>405.64</c:v>
                </c:pt>
                <c:pt idx="886">
                  <c:v>399.66</c:v>
                </c:pt>
                <c:pt idx="887">
                  <c:v>404.7</c:v>
                </c:pt>
                <c:pt idx="888">
                  <c:v>398.71</c:v>
                </c:pt>
                <c:pt idx="889">
                  <c:v>437.5</c:v>
                </c:pt>
                <c:pt idx="890">
                  <c:v>429.67</c:v>
                </c:pt>
                <c:pt idx="891">
                  <c:v>416.04</c:v>
                </c:pt>
                <c:pt idx="892">
                  <c:v>424.77</c:v>
                </c:pt>
                <c:pt idx="893">
                  <c:v>418.82</c:v>
                </c:pt>
                <c:pt idx="894">
                  <c:v>411.97</c:v>
                </c:pt>
                <c:pt idx="895">
                  <c:v>405.96</c:v>
                </c:pt>
                <c:pt idx="896">
                  <c:v>395.32</c:v>
                </c:pt>
                <c:pt idx="897">
                  <c:v>392.77</c:v>
                </c:pt>
                <c:pt idx="898">
                  <c:v>397.04</c:v>
                </c:pt>
                <c:pt idx="899">
                  <c:v>391.58</c:v>
                </c:pt>
                <c:pt idx="900">
                  <c:v>379.37</c:v>
                </c:pt>
                <c:pt idx="901">
                  <c:v>386.31</c:v>
                </c:pt>
                <c:pt idx="902">
                  <c:v>384.77</c:v>
                </c:pt>
                <c:pt idx="903">
                  <c:v>390.96</c:v>
                </c:pt>
                <c:pt idx="904">
                  <c:v>407.6</c:v>
                </c:pt>
                <c:pt idx="905">
                  <c:v>406.1</c:v>
                </c:pt>
                <c:pt idx="906">
                  <c:v>398.46</c:v>
                </c:pt>
                <c:pt idx="907">
                  <c:v>388.21</c:v>
                </c:pt>
                <c:pt idx="908">
                  <c:v>386.63</c:v>
                </c:pt>
                <c:pt idx="909">
                  <c:v>390</c:v>
                </c:pt>
                <c:pt idx="910">
                  <c:v>382.54</c:v>
                </c:pt>
                <c:pt idx="911">
                  <c:v>386.39</c:v>
                </c:pt>
                <c:pt idx="912">
                  <c:v>378.77</c:v>
                </c:pt>
                <c:pt idx="913">
                  <c:v>382.16</c:v>
                </c:pt>
                <c:pt idx="914">
                  <c:v>381.79</c:v>
                </c:pt>
                <c:pt idx="915">
                  <c:v>378.58</c:v>
                </c:pt>
                <c:pt idx="916">
                  <c:v>375.04</c:v>
                </c:pt>
                <c:pt idx="917">
                  <c:v>367.54</c:v>
                </c:pt>
                <c:pt idx="918">
                  <c:v>361.69</c:v>
                </c:pt>
                <c:pt idx="919">
                  <c:v>360.99</c:v>
                </c:pt>
                <c:pt idx="920">
                  <c:v>352.34</c:v>
                </c:pt>
                <c:pt idx="921">
                  <c:v>356.07</c:v>
                </c:pt>
                <c:pt idx="922">
                  <c:v>347.88</c:v>
                </c:pt>
                <c:pt idx="923">
                  <c:v>347.84</c:v>
                </c:pt>
                <c:pt idx="924">
                  <c:v>344.03</c:v>
                </c:pt>
                <c:pt idx="925">
                  <c:v>365</c:v>
                </c:pt>
                <c:pt idx="926">
                  <c:v>363.75</c:v>
                </c:pt>
                <c:pt idx="927">
                  <c:v>358.81</c:v>
                </c:pt>
                <c:pt idx="928">
                  <c:v>361.48</c:v>
                </c:pt>
                <c:pt idx="929">
                  <c:v>357.62</c:v>
                </c:pt>
                <c:pt idx="930">
                  <c:v>358.76</c:v>
                </c:pt>
                <c:pt idx="931">
                  <c:v>371.38</c:v>
                </c:pt>
                <c:pt idx="932">
                  <c:v>361.49</c:v>
                </c:pt>
                <c:pt idx="933">
                  <c:v>356.28</c:v>
                </c:pt>
                <c:pt idx="934">
                  <c:v>353.39</c:v>
                </c:pt>
                <c:pt idx="935">
                  <c:v>362.79</c:v>
                </c:pt>
                <c:pt idx="936">
                  <c:v>359.2</c:v>
                </c:pt>
                <c:pt idx="937">
                  <c:v>357.79</c:v>
                </c:pt>
                <c:pt idx="938">
                  <c:v>366.68</c:v>
                </c:pt>
                <c:pt idx="939">
                  <c:v>363.95</c:v>
                </c:pt>
                <c:pt idx="940">
                  <c:v>354.63</c:v>
                </c:pt>
                <c:pt idx="941">
                  <c:v>345.3</c:v>
                </c:pt>
                <c:pt idx="942">
                  <c:v>346.14</c:v>
                </c:pt>
                <c:pt idx="943">
                  <c:v>347.83</c:v>
                </c:pt>
                <c:pt idx="944">
                  <c:v>350.33</c:v>
                </c:pt>
                <c:pt idx="945">
                  <c:v>341.1</c:v>
                </c:pt>
                <c:pt idx="946">
                  <c:v>336.28</c:v>
                </c:pt>
                <c:pt idx="947">
                  <c:v>329.36</c:v>
                </c:pt>
                <c:pt idx="948">
                  <c:v>332.12</c:v>
                </c:pt>
                <c:pt idx="949">
                  <c:v>321.25</c:v>
                </c:pt>
                <c:pt idx="950">
                  <c:v>324.44</c:v>
                </c:pt>
                <c:pt idx="951">
                  <c:v>316.25</c:v>
                </c:pt>
                <c:pt idx="952">
                  <c:v>318.7</c:v>
                </c:pt>
                <c:pt idx="953">
                  <c:v>297.97000000000003</c:v>
                </c:pt>
                <c:pt idx="954">
                  <c:v>298</c:v>
                </c:pt>
                <c:pt idx="955">
                  <c:v>299.37</c:v>
                </c:pt>
                <c:pt idx="956">
                  <c:v>288.33999999999997</c:v>
                </c:pt>
                <c:pt idx="957">
                  <c:v>290.67</c:v>
                </c:pt>
                <c:pt idx="958">
                  <c:v>304.95</c:v>
                </c:pt>
                <c:pt idx="959">
                  <c:v>310.42</c:v>
                </c:pt>
                <c:pt idx="960">
                  <c:v>306.79000000000002</c:v>
                </c:pt>
                <c:pt idx="961">
                  <c:v>309.02999999999997</c:v>
                </c:pt>
                <c:pt idx="962">
                  <c:v>305.98</c:v>
                </c:pt>
                <c:pt idx="963">
                  <c:v>319.87</c:v>
                </c:pt>
                <c:pt idx="964">
                  <c:v>321.48</c:v>
                </c:pt>
                <c:pt idx="965">
                  <c:v>318.48</c:v>
                </c:pt>
                <c:pt idx="966">
                  <c:v>325.33999999999997</c:v>
                </c:pt>
                <c:pt idx="967">
                  <c:v>341.28</c:v>
                </c:pt>
                <c:pt idx="968">
                  <c:v>340.1</c:v>
                </c:pt>
                <c:pt idx="969">
                  <c:v>345.3</c:v>
                </c:pt>
                <c:pt idx="970">
                  <c:v>344.64</c:v>
                </c:pt>
                <c:pt idx="971">
                  <c:v>347.12</c:v>
                </c:pt>
                <c:pt idx="972">
                  <c:v>344.06</c:v>
                </c:pt>
                <c:pt idx="973">
                  <c:v>342.22</c:v>
                </c:pt>
                <c:pt idx="974">
                  <c:v>343.19</c:v>
                </c:pt>
                <c:pt idx="975">
                  <c:v>337.13</c:v>
                </c:pt>
                <c:pt idx="976">
                  <c:v>342.74</c:v>
                </c:pt>
                <c:pt idx="977">
                  <c:v>337.6</c:v>
                </c:pt>
                <c:pt idx="978">
                  <c:v>340.78</c:v>
                </c:pt>
                <c:pt idx="979">
                  <c:v>338.57</c:v>
                </c:pt>
                <c:pt idx="980">
                  <c:v>334.14</c:v>
                </c:pt>
                <c:pt idx="981">
                  <c:v>342.35</c:v>
                </c:pt>
                <c:pt idx="982">
                  <c:v>336.44</c:v>
                </c:pt>
                <c:pt idx="983">
                  <c:v>351.66</c:v>
                </c:pt>
                <c:pt idx="984">
                  <c:v>349.49</c:v>
                </c:pt>
                <c:pt idx="985">
                  <c:v>330.81</c:v>
                </c:pt>
                <c:pt idx="986">
                  <c:v>338.41</c:v>
                </c:pt>
                <c:pt idx="987">
                  <c:v>340.81</c:v>
                </c:pt>
                <c:pt idx="988">
                  <c:v>343.44</c:v>
                </c:pt>
                <c:pt idx="989">
                  <c:v>346.72</c:v>
                </c:pt>
                <c:pt idx="990">
                  <c:v>343.24</c:v>
                </c:pt>
                <c:pt idx="991">
                  <c:v>337.9</c:v>
                </c:pt>
                <c:pt idx="992">
                  <c:v>331.8</c:v>
                </c:pt>
                <c:pt idx="993">
                  <c:v>328.01</c:v>
                </c:pt>
                <c:pt idx="994">
                  <c:v>316.31</c:v>
                </c:pt>
                <c:pt idx="995">
                  <c:v>317.20999999999998</c:v>
                </c:pt>
                <c:pt idx="996">
                  <c:v>314.33</c:v>
                </c:pt>
                <c:pt idx="997">
                  <c:v>317.27</c:v>
                </c:pt>
                <c:pt idx="998">
                  <c:v>327.8</c:v>
                </c:pt>
                <c:pt idx="999">
                  <c:v>322.47000000000003</c:v>
                </c:pt>
                <c:pt idx="1000">
                  <c:v>328.93</c:v>
                </c:pt>
                <c:pt idx="1001">
                  <c:v>330.48</c:v>
                </c:pt>
                <c:pt idx="1002">
                  <c:v>324.72000000000003</c:v>
                </c:pt>
                <c:pt idx="1003">
                  <c:v>322.73</c:v>
                </c:pt>
                <c:pt idx="1004">
                  <c:v>324.27999999999997</c:v>
                </c:pt>
                <c:pt idx="1005">
                  <c:v>325.38</c:v>
                </c:pt>
                <c:pt idx="1006">
                  <c:v>330.67</c:v>
                </c:pt>
                <c:pt idx="1007">
                  <c:v>327.96</c:v>
                </c:pt>
                <c:pt idx="1008">
                  <c:v>328.85</c:v>
                </c:pt>
                <c:pt idx="1009">
                  <c:v>329.19</c:v>
                </c:pt>
                <c:pt idx="1010">
                  <c:v>318.87</c:v>
                </c:pt>
                <c:pt idx="1011">
                  <c:v>309.95999999999998</c:v>
                </c:pt>
                <c:pt idx="1012">
                  <c:v>311.02999999999997</c:v>
                </c:pt>
                <c:pt idx="1013">
                  <c:v>316.08</c:v>
                </c:pt>
                <c:pt idx="1014">
                  <c:v>314.12</c:v>
                </c:pt>
                <c:pt idx="1015">
                  <c:v>316.25</c:v>
                </c:pt>
                <c:pt idx="1016">
                  <c:v>318.16000000000003</c:v>
                </c:pt>
                <c:pt idx="1017">
                  <c:v>313.92</c:v>
                </c:pt>
                <c:pt idx="1018">
                  <c:v>302.87</c:v>
                </c:pt>
                <c:pt idx="1019">
                  <c:v>298.60000000000002</c:v>
                </c:pt>
                <c:pt idx="1020">
                  <c:v>292.87</c:v>
                </c:pt>
                <c:pt idx="1021">
                  <c:v>292.43</c:v>
                </c:pt>
                <c:pt idx="1022">
                  <c:v>286.39</c:v>
                </c:pt>
                <c:pt idx="1023">
                  <c:v>304.85000000000002</c:v>
                </c:pt>
                <c:pt idx="1024">
                  <c:v>302.58</c:v>
                </c:pt>
                <c:pt idx="1025">
                  <c:v>302.76</c:v>
                </c:pt>
                <c:pt idx="1026">
                  <c:v>303.94</c:v>
                </c:pt>
                <c:pt idx="1027">
                  <c:v>310.69</c:v>
                </c:pt>
                <c:pt idx="1028">
                  <c:v>313.38</c:v>
                </c:pt>
                <c:pt idx="1029">
                  <c:v>312.98</c:v>
                </c:pt>
                <c:pt idx="1030">
                  <c:v>311.66000000000003</c:v>
                </c:pt>
                <c:pt idx="1031">
                  <c:v>315.58</c:v>
                </c:pt>
                <c:pt idx="1032">
                  <c:v>316.27</c:v>
                </c:pt>
                <c:pt idx="1033">
                  <c:v>308.91000000000003</c:v>
                </c:pt>
                <c:pt idx="1034">
                  <c:v>307.49</c:v>
                </c:pt>
                <c:pt idx="1035">
                  <c:v>316.33999999999997</c:v>
                </c:pt>
                <c:pt idx="1036">
                  <c:v>318.82</c:v>
                </c:pt>
                <c:pt idx="1037">
                  <c:v>329.55</c:v>
                </c:pt>
                <c:pt idx="1038">
                  <c:v>329.36</c:v>
                </c:pt>
                <c:pt idx="1039">
                  <c:v>324.70999999999998</c:v>
                </c:pt>
                <c:pt idx="1040">
                  <c:v>325.48</c:v>
                </c:pt>
                <c:pt idx="1041">
                  <c:v>330.88</c:v>
                </c:pt>
                <c:pt idx="1042">
                  <c:v>322.32</c:v>
                </c:pt>
                <c:pt idx="1043">
                  <c:v>320.75</c:v>
                </c:pt>
                <c:pt idx="1044">
                  <c:v>321.47000000000003</c:v>
                </c:pt>
                <c:pt idx="1045">
                  <c:v>315.57</c:v>
                </c:pt>
                <c:pt idx="1046">
                  <c:v>305.85000000000002</c:v>
                </c:pt>
                <c:pt idx="1047">
                  <c:v>296.37</c:v>
                </c:pt>
                <c:pt idx="1048">
                  <c:v>294.57</c:v>
                </c:pt>
                <c:pt idx="1049">
                  <c:v>296.27</c:v>
                </c:pt>
                <c:pt idx="1050">
                  <c:v>299.55</c:v>
                </c:pt>
                <c:pt idx="1051">
                  <c:v>288.07</c:v>
                </c:pt>
                <c:pt idx="1052">
                  <c:v>292.05</c:v>
                </c:pt>
                <c:pt idx="1053">
                  <c:v>292.32</c:v>
                </c:pt>
                <c:pt idx="1054">
                  <c:v>280.32</c:v>
                </c:pt>
                <c:pt idx="1055">
                  <c:v>287.38</c:v>
                </c:pt>
                <c:pt idx="1056">
                  <c:v>284.01</c:v>
                </c:pt>
                <c:pt idx="1057">
                  <c:v>273.52999999999997</c:v>
                </c:pt>
                <c:pt idx="1058">
                  <c:v>281.86</c:v>
                </c:pt>
                <c:pt idx="1059">
                  <c:v>298.56</c:v>
                </c:pt>
                <c:pt idx="1060">
                  <c:v>290.61</c:v>
                </c:pt>
                <c:pt idx="1061">
                  <c:v>291.27999999999997</c:v>
                </c:pt>
                <c:pt idx="1062">
                  <c:v>305.44</c:v>
                </c:pt>
                <c:pt idx="1063">
                  <c:v>313.52999999999997</c:v>
                </c:pt>
                <c:pt idx="1064">
                  <c:v>319.11</c:v>
                </c:pt>
                <c:pt idx="1065">
                  <c:v>314.20999999999998</c:v>
                </c:pt>
                <c:pt idx="1066">
                  <c:v>318.75</c:v>
                </c:pt>
                <c:pt idx="1067">
                  <c:v>311.52999999999997</c:v>
                </c:pt>
                <c:pt idx="1068">
                  <c:v>314.31</c:v>
                </c:pt>
                <c:pt idx="1069">
                  <c:v>304.02999999999997</c:v>
                </c:pt>
                <c:pt idx="1070">
                  <c:v>302.07</c:v>
                </c:pt>
                <c:pt idx="1071">
                  <c:v>303.8</c:v>
                </c:pt>
                <c:pt idx="1072">
                  <c:v>299.55</c:v>
                </c:pt>
                <c:pt idx="1073">
                  <c:v>323.19</c:v>
                </c:pt>
                <c:pt idx="1074">
                  <c:v>312.56</c:v>
                </c:pt>
                <c:pt idx="1075">
                  <c:v>323.19</c:v>
                </c:pt>
                <c:pt idx="1076">
                  <c:v>325.82</c:v>
                </c:pt>
                <c:pt idx="1077">
                  <c:v>311.14</c:v>
                </c:pt>
                <c:pt idx="1078">
                  <c:v>304.51</c:v>
                </c:pt>
                <c:pt idx="1079">
                  <c:v>313.07</c:v>
                </c:pt>
                <c:pt idx="1080">
                  <c:v>322.85000000000002</c:v>
                </c:pt>
                <c:pt idx="1081">
                  <c:v>322.91000000000003</c:v>
                </c:pt>
                <c:pt idx="1082">
                  <c:v>325.70999999999998</c:v>
                </c:pt>
                <c:pt idx="1083">
                  <c:v>329.15</c:v>
                </c:pt>
                <c:pt idx="1084">
                  <c:v>331.84</c:v>
                </c:pt>
                <c:pt idx="1085">
                  <c:v>333.88</c:v>
                </c:pt>
                <c:pt idx="1086">
                  <c:v>341.25</c:v>
                </c:pt>
                <c:pt idx="1087">
                  <c:v>348.51</c:v>
                </c:pt>
                <c:pt idx="1088">
                  <c:v>338.1</c:v>
                </c:pt>
                <c:pt idx="1089">
                  <c:v>322.66000000000003</c:v>
                </c:pt>
                <c:pt idx="1090">
                  <c:v>317.88</c:v>
                </c:pt>
                <c:pt idx="1091">
                  <c:v>314.08</c:v>
                </c:pt>
                <c:pt idx="1092">
                  <c:v>313.73</c:v>
                </c:pt>
                <c:pt idx="1093">
                  <c:v>312.06</c:v>
                </c:pt>
                <c:pt idx="1094">
                  <c:v>314.39</c:v>
                </c:pt>
                <c:pt idx="1095">
                  <c:v>304.35000000000002</c:v>
                </c:pt>
                <c:pt idx="1096">
                  <c:v>311.10000000000002</c:v>
                </c:pt>
                <c:pt idx="1097">
                  <c:v>317.48</c:v>
                </c:pt>
                <c:pt idx="1098">
                  <c:v>309.60000000000002</c:v>
                </c:pt>
                <c:pt idx="1099">
                  <c:v>298.49</c:v>
                </c:pt>
                <c:pt idx="1100">
                  <c:v>307.07</c:v>
                </c:pt>
                <c:pt idx="1101">
                  <c:v>308.5</c:v>
                </c:pt>
                <c:pt idx="1102">
                  <c:v>302.13</c:v>
                </c:pt>
                <c:pt idx="1103">
                  <c:v>288.63</c:v>
                </c:pt>
                <c:pt idx="1104">
                  <c:v>306.69</c:v>
                </c:pt>
                <c:pt idx="1105">
                  <c:v>296.98</c:v>
                </c:pt>
                <c:pt idx="1106">
                  <c:v>299.02</c:v>
                </c:pt>
                <c:pt idx="1107">
                  <c:v>288.27</c:v>
                </c:pt>
                <c:pt idx="1108">
                  <c:v>281.89999999999998</c:v>
                </c:pt>
                <c:pt idx="1109">
                  <c:v>270.33</c:v>
                </c:pt>
                <c:pt idx="1110">
                  <c:v>260.75</c:v>
                </c:pt>
                <c:pt idx="1111">
                  <c:v>271.68</c:v>
                </c:pt>
                <c:pt idx="1112">
                  <c:v>274.19</c:v>
                </c:pt>
                <c:pt idx="1113">
                  <c:v>271.08</c:v>
                </c:pt>
                <c:pt idx="1114">
                  <c:v>276.45999999999998</c:v>
                </c:pt>
                <c:pt idx="1115">
                  <c:v>265.27999999999997</c:v>
                </c:pt>
                <c:pt idx="1116">
                  <c:v>259.23</c:v>
                </c:pt>
                <c:pt idx="1117">
                  <c:v>266.11</c:v>
                </c:pt>
                <c:pt idx="1118">
                  <c:v>259.7</c:v>
                </c:pt>
                <c:pt idx="1119">
                  <c:v>262.07</c:v>
                </c:pt>
                <c:pt idx="1120">
                  <c:v>258.68</c:v>
                </c:pt>
                <c:pt idx="1121">
                  <c:v>244.5</c:v>
                </c:pt>
                <c:pt idx="1122">
                  <c:v>253.17</c:v>
                </c:pt>
                <c:pt idx="1123">
                  <c:v>250.39</c:v>
                </c:pt>
                <c:pt idx="1124">
                  <c:v>245.56</c:v>
                </c:pt>
                <c:pt idx="1125">
                  <c:v>234.14</c:v>
                </c:pt>
                <c:pt idx="1126">
                  <c:v>235.81</c:v>
                </c:pt>
                <c:pt idx="1127">
                  <c:v>220.96</c:v>
                </c:pt>
                <c:pt idx="1128">
                  <c:v>227.53</c:v>
                </c:pt>
                <c:pt idx="1129">
                  <c:v>225.42</c:v>
                </c:pt>
                <c:pt idx="1130">
                  <c:v>238.95</c:v>
                </c:pt>
                <c:pt idx="1131">
                  <c:v>224.1</c:v>
                </c:pt>
                <c:pt idx="1132">
                  <c:v>216.04</c:v>
                </c:pt>
                <c:pt idx="1133">
                  <c:v>221.67</c:v>
                </c:pt>
                <c:pt idx="1134">
                  <c:v>226.28</c:v>
                </c:pt>
                <c:pt idx="1135">
                  <c:v>218.72</c:v>
                </c:pt>
                <c:pt idx="1136">
                  <c:v>209.48</c:v>
                </c:pt>
                <c:pt idx="1137">
                  <c:v>216.44</c:v>
                </c:pt>
                <c:pt idx="1138">
                  <c:v>222.38</c:v>
                </c:pt>
                <c:pt idx="1139">
                  <c:v>227.14</c:v>
                </c:pt>
                <c:pt idx="1140">
                  <c:v>247.93</c:v>
                </c:pt>
                <c:pt idx="1141">
                  <c:v>232.48</c:v>
                </c:pt>
                <c:pt idx="1142">
                  <c:v>223.9</c:v>
                </c:pt>
                <c:pt idx="1143">
                  <c:v>227.05</c:v>
                </c:pt>
                <c:pt idx="1144">
                  <c:v>228.54</c:v>
                </c:pt>
                <c:pt idx="1145">
                  <c:v>240.97</c:v>
                </c:pt>
                <c:pt idx="1146">
                  <c:v>257.33999999999997</c:v>
                </c:pt>
                <c:pt idx="1147">
                  <c:v>252.28</c:v>
                </c:pt>
                <c:pt idx="1148">
                  <c:v>237.65</c:v>
                </c:pt>
                <c:pt idx="1149">
                  <c:v>226.48</c:v>
                </c:pt>
                <c:pt idx="1150">
                  <c:v>225.97</c:v>
                </c:pt>
                <c:pt idx="1151">
                  <c:v>217.17</c:v>
                </c:pt>
                <c:pt idx="1152">
                  <c:v>206.79</c:v>
                </c:pt>
                <c:pt idx="1153">
                  <c:v>193.57</c:v>
                </c:pt>
                <c:pt idx="1154">
                  <c:v>176.25</c:v>
                </c:pt>
                <c:pt idx="1155">
                  <c:v>187.23</c:v>
                </c:pt>
                <c:pt idx="1156">
                  <c:v>194.31</c:v>
                </c:pt>
                <c:pt idx="1157">
                  <c:v>212.19</c:v>
                </c:pt>
                <c:pt idx="1158">
                  <c:v>213.72</c:v>
                </c:pt>
                <c:pt idx="1159">
                  <c:v>218.48</c:v>
                </c:pt>
                <c:pt idx="1160">
                  <c:v>234.71</c:v>
                </c:pt>
                <c:pt idx="1161">
                  <c:v>231.53</c:v>
                </c:pt>
                <c:pt idx="1162">
                  <c:v>216.8</c:v>
                </c:pt>
                <c:pt idx="1163">
                  <c:v>203.96</c:v>
                </c:pt>
                <c:pt idx="1164">
                  <c:v>207.16</c:v>
                </c:pt>
                <c:pt idx="1165">
                  <c:v>228.63</c:v>
                </c:pt>
                <c:pt idx="1166">
                  <c:v>235.76</c:v>
                </c:pt>
                <c:pt idx="1167">
                  <c:v>246.36</c:v>
                </c:pt>
                <c:pt idx="1168">
                  <c:v>241.37</c:v>
                </c:pt>
                <c:pt idx="1169">
                  <c:v>237.23</c:v>
                </c:pt>
                <c:pt idx="1170">
                  <c:v>256.16000000000003</c:v>
                </c:pt>
                <c:pt idx="1171">
                  <c:v>261.01</c:v>
                </c:pt>
                <c:pt idx="1172">
                  <c:v>274.82</c:v>
                </c:pt>
                <c:pt idx="1173">
                  <c:v>285.44</c:v>
                </c:pt>
                <c:pt idx="1174">
                  <c:v>303.02</c:v>
                </c:pt>
                <c:pt idx="1175">
                  <c:v>270.51</c:v>
                </c:pt>
                <c:pt idx="1176">
                  <c:v>267.01</c:v>
                </c:pt>
                <c:pt idx="1177">
                  <c:v>281.58999999999997</c:v>
                </c:pt>
                <c:pt idx="1178">
                  <c:v>309.01</c:v>
                </c:pt>
                <c:pt idx="1179">
                  <c:v>297.26</c:v>
                </c:pt>
                <c:pt idx="1180">
                  <c:v>309.14999999999998</c:v>
                </c:pt>
                <c:pt idx="1181">
                  <c:v>326.35000000000002</c:v>
                </c:pt>
                <c:pt idx="1182">
                  <c:v>326.5</c:v>
                </c:pt>
                <c:pt idx="1183">
                  <c:v>332.33</c:v>
                </c:pt>
                <c:pt idx="1184">
                  <c:v>350.59</c:v>
                </c:pt>
                <c:pt idx="1185">
                  <c:v>324.66000000000003</c:v>
                </c:pt>
                <c:pt idx="1186">
                  <c:v>306.77999999999997</c:v>
                </c:pt>
                <c:pt idx="1187">
                  <c:v>329.38</c:v>
                </c:pt>
                <c:pt idx="1188">
                  <c:v>332.67</c:v>
                </c:pt>
                <c:pt idx="1189">
                  <c:v>351.75</c:v>
                </c:pt>
                <c:pt idx="1190">
                  <c:v>355.26</c:v>
                </c:pt>
                <c:pt idx="1191">
                  <c:v>358.14</c:v>
                </c:pt>
                <c:pt idx="1192">
                  <c:v>374.66</c:v>
                </c:pt>
                <c:pt idx="1193">
                  <c:v>384.57</c:v>
                </c:pt>
                <c:pt idx="1194">
                  <c:v>359.78</c:v>
                </c:pt>
                <c:pt idx="1195">
                  <c:v>354.76</c:v>
                </c:pt>
                <c:pt idx="1196">
                  <c:v>363.33</c:v>
                </c:pt>
                <c:pt idx="1197">
                  <c:v>378.83</c:v>
                </c:pt>
                <c:pt idx="1198">
                  <c:v>359.73</c:v>
                </c:pt>
                <c:pt idx="1199">
                  <c:v>355.15</c:v>
                </c:pt>
                <c:pt idx="1200">
                  <c:v>358.21</c:v>
                </c:pt>
                <c:pt idx="1201">
                  <c:v>342.42</c:v>
                </c:pt>
                <c:pt idx="1202">
                  <c:v>322.88</c:v>
                </c:pt>
                <c:pt idx="1203">
                  <c:v>325.39999999999998</c:v>
                </c:pt>
                <c:pt idx="1204">
                  <c:v>304.07</c:v>
                </c:pt>
                <c:pt idx="1205">
                  <c:v>311.20999999999998</c:v>
                </c:pt>
                <c:pt idx="1206">
                  <c:v>289.29000000000002</c:v>
                </c:pt>
                <c:pt idx="1207">
                  <c:v>261.85000000000002</c:v>
                </c:pt>
                <c:pt idx="1208">
                  <c:v>252.56</c:v>
                </c:pt>
                <c:pt idx="1209">
                  <c:v>302.44</c:v>
                </c:pt>
                <c:pt idx="1210">
                  <c:v>298.79000000000002</c:v>
                </c:pt>
                <c:pt idx="1211">
                  <c:v>325.98</c:v>
                </c:pt>
                <c:pt idx="1212">
                  <c:v>354.94</c:v>
                </c:pt>
                <c:pt idx="1213">
                  <c:v>341.7</c:v>
                </c:pt>
                <c:pt idx="1214">
                  <c:v>362.79</c:v>
                </c:pt>
                <c:pt idx="1215">
                  <c:v>386.39</c:v>
                </c:pt>
                <c:pt idx="1216">
                  <c:v>373.04</c:v>
                </c:pt>
                <c:pt idx="1217">
                  <c:v>371.77</c:v>
                </c:pt>
                <c:pt idx="1218">
                  <c:v>387.77</c:v>
                </c:pt>
                <c:pt idx="1219">
                  <c:v>364.48</c:v>
                </c:pt>
                <c:pt idx="1220">
                  <c:v>396.69</c:v>
                </c:pt>
                <c:pt idx="1221">
                  <c:v>372.22</c:v>
                </c:pt>
                <c:pt idx="1222">
                  <c:v>372.73</c:v>
                </c:pt>
                <c:pt idx="1223">
                  <c:v>416.76</c:v>
                </c:pt>
                <c:pt idx="1224">
                  <c:v>399.2</c:v>
                </c:pt>
                <c:pt idx="1225">
                  <c:v>427.31</c:v>
                </c:pt>
                <c:pt idx="1226">
                  <c:v>420.55</c:v>
                </c:pt>
                <c:pt idx="1227">
                  <c:v>406.72</c:v>
                </c:pt>
                <c:pt idx="1228">
                  <c:v>426.69</c:v>
                </c:pt>
                <c:pt idx="1229">
                  <c:v>406.81</c:v>
                </c:pt>
                <c:pt idx="1230">
                  <c:v>437.8</c:v>
                </c:pt>
                <c:pt idx="1231">
                  <c:v>381.21</c:v>
                </c:pt>
                <c:pt idx="1232">
                  <c:v>330.37</c:v>
                </c:pt>
                <c:pt idx="1233">
                  <c:v>353.1</c:v>
                </c:pt>
                <c:pt idx="1234">
                  <c:v>389.02</c:v>
                </c:pt>
                <c:pt idx="1235">
                  <c:v>364.23</c:v>
                </c:pt>
                <c:pt idx="1236">
                  <c:v>391.57</c:v>
                </c:pt>
                <c:pt idx="1237">
                  <c:v>403.11</c:v>
                </c:pt>
                <c:pt idx="1238">
                  <c:v>434.08</c:v>
                </c:pt>
                <c:pt idx="1239">
                  <c:v>473.32</c:v>
                </c:pt>
                <c:pt idx="1240">
                  <c:v>484.49</c:v>
                </c:pt>
                <c:pt idx="1241">
                  <c:v>539.37</c:v>
                </c:pt>
                <c:pt idx="1242">
                  <c:v>564.95000000000005</c:v>
                </c:pt>
                <c:pt idx="1243">
                  <c:v>576.22</c:v>
                </c:pt>
                <c:pt idx="1244">
                  <c:v>525.17999999999995</c:v>
                </c:pt>
                <c:pt idx="1245">
                  <c:v>488.23</c:v>
                </c:pt>
                <c:pt idx="1246">
                  <c:v>476.64</c:v>
                </c:pt>
                <c:pt idx="1247">
                  <c:v>501.25</c:v>
                </c:pt>
                <c:pt idx="1248">
                  <c:v>531.11</c:v>
                </c:pt>
                <c:pt idx="1249">
                  <c:v>586.30999999999995</c:v>
                </c:pt>
                <c:pt idx="1250">
                  <c:v>539.91</c:v>
                </c:pt>
                <c:pt idx="1251">
                  <c:v>602.29999999999995</c:v>
                </c:pt>
                <c:pt idx="1252">
                  <c:v>616.14</c:v>
                </c:pt>
                <c:pt idx="1253">
                  <c:v>597.28</c:v>
                </c:pt>
                <c:pt idx="1254">
                  <c:v>688.58</c:v>
                </c:pt>
                <c:pt idx="1255">
                  <c:v>653.04</c:v>
                </c:pt>
                <c:pt idx="1256">
                  <c:v>707.7</c:v>
                </c:pt>
                <c:pt idx="1257">
                  <c:v>675.81</c:v>
                </c:pt>
                <c:pt idx="1258">
                  <c:v>685.62</c:v>
                </c:pt>
                <c:pt idx="1259">
                  <c:v>715.78</c:v>
                </c:pt>
                <c:pt idx="1260">
                  <c:v>769.25</c:v>
                </c:pt>
                <c:pt idx="1261">
                  <c:v>787.8</c:v>
                </c:pt>
                <c:pt idx="1262">
                  <c:v>824.98</c:v>
                </c:pt>
                <c:pt idx="1263">
                  <c:v>882.2</c:v>
                </c:pt>
                <c:pt idx="1264">
                  <c:v>857.88</c:v>
                </c:pt>
                <c:pt idx="1265">
                  <c:v>842.23</c:v>
                </c:pt>
                <c:pt idx="1266">
                  <c:v>799.61</c:v>
                </c:pt>
                <c:pt idx="1267">
                  <c:v>790.07</c:v>
                </c:pt>
                <c:pt idx="1268">
                  <c:v>772.8</c:v>
                </c:pt>
                <c:pt idx="1269">
                  <c:v>841.77</c:v>
                </c:pt>
                <c:pt idx="1270">
                  <c:v>879.08</c:v>
                </c:pt>
                <c:pt idx="1271">
                  <c:v>835.35</c:v>
                </c:pt>
                <c:pt idx="1272">
                  <c:v>831.85</c:v>
                </c:pt>
                <c:pt idx="1273">
                  <c:v>825.23</c:v>
                </c:pt>
                <c:pt idx="1274">
                  <c:v>833.82</c:v>
                </c:pt>
                <c:pt idx="1275">
                  <c:v>826.06</c:v>
                </c:pt>
                <c:pt idx="1276">
                  <c:v>822.22</c:v>
                </c:pt>
                <c:pt idx="1277">
                  <c:v>710.65</c:v>
                </c:pt>
                <c:pt idx="1278">
                  <c:v>734.21</c:v>
                </c:pt>
                <c:pt idx="1279">
                  <c:v>759.32</c:v>
                </c:pt>
                <c:pt idx="1280">
                  <c:v>810.48</c:v>
                </c:pt>
                <c:pt idx="1281">
                  <c:v>833.68</c:v>
                </c:pt>
                <c:pt idx="1282">
                  <c:v>800.24</c:v>
                </c:pt>
                <c:pt idx="1283">
                  <c:v>726.16</c:v>
                </c:pt>
                <c:pt idx="1284">
                  <c:v>924.95</c:v>
                </c:pt>
                <c:pt idx="1285">
                  <c:v>916.71</c:v>
                </c:pt>
                <c:pt idx="1286">
                  <c:v>980.54</c:v>
                </c:pt>
                <c:pt idx="1287">
                  <c:v>911.58</c:v>
                </c:pt>
                <c:pt idx="1288">
                  <c:v>908.28</c:v>
                </c:pt>
                <c:pt idx="1289">
                  <c:v>889.01</c:v>
                </c:pt>
                <c:pt idx="1290">
                  <c:v>836.41</c:v>
                </c:pt>
                <c:pt idx="1291">
                  <c:v>804.52</c:v>
                </c:pt>
                <c:pt idx="1292">
                  <c:v>815.15</c:v>
                </c:pt>
                <c:pt idx="1293">
                  <c:v>811.14</c:v>
                </c:pt>
                <c:pt idx="1294">
                  <c:v>726.4</c:v>
                </c:pt>
                <c:pt idx="1295">
                  <c:v>795.6</c:v>
                </c:pt>
                <c:pt idx="1296">
                  <c:v>787.39</c:v>
                </c:pt>
                <c:pt idx="1297">
                  <c:v>756.69</c:v>
                </c:pt>
                <c:pt idx="1298">
                  <c:v>807.44</c:v>
                </c:pt>
                <c:pt idx="1299">
                  <c:v>796.01</c:v>
                </c:pt>
                <c:pt idx="1300">
                  <c:v>763.55</c:v>
                </c:pt>
                <c:pt idx="1301">
                  <c:v>730.27</c:v>
                </c:pt>
                <c:pt idx="1302">
                  <c:v>723.73</c:v>
                </c:pt>
                <c:pt idx="1303">
                  <c:v>701.57</c:v>
                </c:pt>
                <c:pt idx="1304">
                  <c:v>688.78</c:v>
                </c:pt>
                <c:pt idx="1305">
                  <c:v>655.1</c:v>
                </c:pt>
                <c:pt idx="1306">
                  <c:v>629.38</c:v>
                </c:pt>
                <c:pt idx="1307">
                  <c:v>605</c:v>
                </c:pt>
                <c:pt idx="1308">
                  <c:v>568.34</c:v>
                </c:pt>
                <c:pt idx="1309">
                  <c:v>572.14</c:v>
                </c:pt>
                <c:pt idx="1310">
                  <c:v>609.51</c:v>
                </c:pt>
                <c:pt idx="1311">
                  <c:v>592.26</c:v>
                </c:pt>
                <c:pt idx="1312">
                  <c:v>593.66999999999996</c:v>
                </c:pt>
                <c:pt idx="1313">
                  <c:v>625.22</c:v>
                </c:pt>
                <c:pt idx="1314">
                  <c:v>632.62</c:v>
                </c:pt>
                <c:pt idx="1315">
                  <c:v>622.64</c:v>
                </c:pt>
                <c:pt idx="1316">
                  <c:v>600.39</c:v>
                </c:pt>
                <c:pt idx="1317">
                  <c:v>572.76</c:v>
                </c:pt>
                <c:pt idx="1318">
                  <c:v>574.84</c:v>
                </c:pt>
                <c:pt idx="1319">
                  <c:v>556.97</c:v>
                </c:pt>
                <c:pt idx="1320">
                  <c:v>562.70000000000005</c:v>
                </c:pt>
                <c:pt idx="1321">
                  <c:v>569.45000000000005</c:v>
                </c:pt>
                <c:pt idx="1322">
                  <c:v>621.75</c:v>
                </c:pt>
                <c:pt idx="1323">
                  <c:v>603.91999999999996</c:v>
                </c:pt>
                <c:pt idx="1324">
                  <c:v>582.96</c:v>
                </c:pt>
                <c:pt idx="1325">
                  <c:v>536.78</c:v>
                </c:pt>
                <c:pt idx="1326">
                  <c:v>539.61</c:v>
                </c:pt>
                <c:pt idx="1327">
                  <c:v>503.47</c:v>
                </c:pt>
                <c:pt idx="1328">
                  <c:v>514.63</c:v>
                </c:pt>
                <c:pt idx="1329">
                  <c:v>506.62</c:v>
                </c:pt>
                <c:pt idx="1330">
                  <c:v>514.79</c:v>
                </c:pt>
                <c:pt idx="1331">
                  <c:v>513.9</c:v>
                </c:pt>
                <c:pt idx="1332">
                  <c:v>501.3</c:v>
                </c:pt>
                <c:pt idx="1333">
                  <c:v>513.16999999999996</c:v>
                </c:pt>
                <c:pt idx="1334">
                  <c:v>524.16</c:v>
                </c:pt>
                <c:pt idx="1335">
                  <c:v>494.54</c:v>
                </c:pt>
                <c:pt idx="1336">
                  <c:v>545.29999999999995</c:v>
                </c:pt>
                <c:pt idx="1337">
                  <c:v>516.09</c:v>
                </c:pt>
                <c:pt idx="1338">
                  <c:v>491.98</c:v>
                </c:pt>
                <c:pt idx="1339">
                  <c:v>487.07</c:v>
                </c:pt>
                <c:pt idx="1340">
                  <c:v>475.78</c:v>
                </c:pt>
                <c:pt idx="1341">
                  <c:v>473.43</c:v>
                </c:pt>
                <c:pt idx="1342">
                  <c:v>465.45</c:v>
                </c:pt>
                <c:pt idx="1343">
                  <c:v>471.84</c:v>
                </c:pt>
                <c:pt idx="1344">
                  <c:v>483.39</c:v>
                </c:pt>
                <c:pt idx="1345">
                  <c:v>488.36</c:v>
                </c:pt>
                <c:pt idx="1346">
                  <c:v>530.69000000000005</c:v>
                </c:pt>
                <c:pt idx="1347">
                  <c:v>482.89</c:v>
                </c:pt>
                <c:pt idx="1348">
                  <c:v>486.7</c:v>
                </c:pt>
                <c:pt idx="1349">
                  <c:v>485.17</c:v>
                </c:pt>
                <c:pt idx="1350">
                  <c:v>452.51</c:v>
                </c:pt>
                <c:pt idx="1351">
                  <c:v>456.36</c:v>
                </c:pt>
                <c:pt idx="1352">
                  <c:v>437.7</c:v>
                </c:pt>
                <c:pt idx="1353">
                  <c:v>426.28</c:v>
                </c:pt>
                <c:pt idx="1354">
                  <c:v>416.01</c:v>
                </c:pt>
                <c:pt idx="1355">
                  <c:v>409.49</c:v>
                </c:pt>
                <c:pt idx="1356">
                  <c:v>389.19</c:v>
                </c:pt>
                <c:pt idx="1357">
                  <c:v>373.35</c:v>
                </c:pt>
                <c:pt idx="1358">
                  <c:v>370.23</c:v>
                </c:pt>
                <c:pt idx="1359">
                  <c:v>354.04</c:v>
                </c:pt>
                <c:pt idx="1360">
                  <c:v>337.21</c:v>
                </c:pt>
                <c:pt idx="1361">
                  <c:v>325.10000000000002</c:v>
                </c:pt>
                <c:pt idx="1362">
                  <c:v>300.74</c:v>
                </c:pt>
                <c:pt idx="1363">
                  <c:v>312.93</c:v>
                </c:pt>
                <c:pt idx="1364">
                  <c:v>346.86</c:v>
                </c:pt>
                <c:pt idx="1365">
                  <c:v>324.72000000000003</c:v>
                </c:pt>
                <c:pt idx="1366">
                  <c:v>326.25</c:v>
                </c:pt>
                <c:pt idx="1367">
                  <c:v>307.52999999999997</c:v>
                </c:pt>
                <c:pt idx="1368">
                  <c:v>323.83999999999997</c:v>
                </c:pt>
                <c:pt idx="1369">
                  <c:v>350.29</c:v>
                </c:pt>
                <c:pt idx="1370">
                  <c:v>339.96</c:v>
                </c:pt>
                <c:pt idx="1371">
                  <c:v>348.55</c:v>
                </c:pt>
                <c:pt idx="1372">
                  <c:v>350.48</c:v>
                </c:pt>
                <c:pt idx="1373">
                  <c:v>352.06</c:v>
                </c:pt>
                <c:pt idx="1374">
                  <c:v>366.76</c:v>
                </c:pt>
                <c:pt idx="1375">
                  <c:v>348.34</c:v>
                </c:pt>
                <c:pt idx="1376">
                  <c:v>332.65</c:v>
                </c:pt>
                <c:pt idx="1377">
                  <c:v>332.41</c:v>
                </c:pt>
                <c:pt idx="1378">
                  <c:v>309.73</c:v>
                </c:pt>
                <c:pt idx="1379">
                  <c:v>306.06</c:v>
                </c:pt>
                <c:pt idx="1380">
                  <c:v>310.64</c:v>
                </c:pt>
                <c:pt idx="1381">
                  <c:v>305.93</c:v>
                </c:pt>
                <c:pt idx="1382">
                  <c:v>315.23</c:v>
                </c:pt>
                <c:pt idx="1383">
                  <c:v>326.2</c:v>
                </c:pt>
                <c:pt idx="1384">
                  <c:v>331.66</c:v>
                </c:pt>
                <c:pt idx="1385">
                  <c:v>328.37</c:v>
                </c:pt>
                <c:pt idx="1386">
                  <c:v>327.36</c:v>
                </c:pt>
                <c:pt idx="1387">
                  <c:v>312.01</c:v>
                </c:pt>
                <c:pt idx="1388">
                  <c:v>303.95</c:v>
                </c:pt>
                <c:pt idx="1389">
                  <c:v>314.12</c:v>
                </c:pt>
                <c:pt idx="1390">
                  <c:v>307.18</c:v>
                </c:pt>
                <c:pt idx="1391">
                  <c:v>292.73</c:v>
                </c:pt>
                <c:pt idx="1392">
                  <c:v>292.63</c:v>
                </c:pt>
                <c:pt idx="1393">
                  <c:v>291.5</c:v>
                </c:pt>
                <c:pt idx="1394">
                  <c:v>304.83</c:v>
                </c:pt>
                <c:pt idx="1395">
                  <c:v>297.18</c:v>
                </c:pt>
                <c:pt idx="1396">
                  <c:v>290.81</c:v>
                </c:pt>
                <c:pt idx="1397">
                  <c:v>291.83</c:v>
                </c:pt>
                <c:pt idx="1398">
                  <c:v>276.14999999999998</c:v>
                </c:pt>
                <c:pt idx="1399">
                  <c:v>262.52999999999997</c:v>
                </c:pt>
                <c:pt idx="1400">
                  <c:v>259.54000000000002</c:v>
                </c:pt>
                <c:pt idx="1401">
                  <c:v>247.63</c:v>
                </c:pt>
                <c:pt idx="1402">
                  <c:v>261.33999999999997</c:v>
                </c:pt>
              </c:numCache>
            </c:numRef>
          </c:val>
          <c:smooth val="0"/>
          <c:extLst>
            <c:ext xmlns:c16="http://schemas.microsoft.com/office/drawing/2014/chart" uri="{C3380CC4-5D6E-409C-BE32-E72D297353CC}">
              <c16:uniqueId val="{00000000-8E72-4176-9120-12E740B9AA9B}"/>
            </c:ext>
          </c:extLst>
        </c:ser>
        <c:dLbls>
          <c:showLegendKey val="0"/>
          <c:showVal val="0"/>
          <c:showCatName val="0"/>
          <c:showSerName val="0"/>
          <c:showPercent val="0"/>
          <c:showBubbleSize val="0"/>
        </c:dLbls>
        <c:smooth val="0"/>
        <c:axId val="1037374256"/>
        <c:axId val="1037377784"/>
      </c:lineChart>
      <c:dateAx>
        <c:axId val="1037374256"/>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7784"/>
        <c:crosses val="autoZero"/>
        <c:auto val="1"/>
        <c:lblOffset val="100"/>
        <c:baseTimeUnit val="days"/>
        <c:majorUnit val="3"/>
        <c:majorTimeUnit val="years"/>
      </c:dateAx>
      <c:valAx>
        <c:axId val="1037377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crossAx val="103737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Source Sans Pro" panose="020B0503030403020204" pitchFamily="34" charset="0"/>
              <a:ea typeface="Source Sans Pro" panose="020B0503030403020204" pitchFamily="34" charset="0"/>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2000"/>
              <a:t>EURO STOXX 50</a:t>
            </a:r>
          </a:p>
        </c:rich>
      </c:tx>
      <c:layout>
        <c:manualLayout>
          <c:xMode val="edge"/>
          <c:yMode val="edge"/>
          <c:x val="1.6489988221436984E-2"/>
          <c:y val="2.83018867924528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205774278215221"/>
          <c:w val="1"/>
          <c:h val="0.59968411429635105"/>
        </c:manualLayout>
      </c:layout>
      <c:pie3DChart>
        <c:varyColors val="1"/>
        <c:ser>
          <c:idx val="0"/>
          <c:order val="0"/>
          <c:dPt>
            <c:idx val="0"/>
            <c:bubble3D val="0"/>
            <c:spPr>
              <a:solidFill>
                <a:schemeClr val="tx1">
                  <a:lumMod val="75000"/>
                  <a:lumOff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5330-4644-93C1-E010F89AB07B}"/>
              </c:ext>
            </c:extLst>
          </c:dPt>
          <c:dPt>
            <c:idx val="1"/>
            <c:bubble3D val="0"/>
            <c:spPr>
              <a:solidFill>
                <a:schemeClr val="tx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330-4644-93C1-E010F89AB07B}"/>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5330-4644-93C1-E010F89AB07B}"/>
              </c:ext>
            </c:extLst>
          </c:dPt>
          <c:dPt>
            <c:idx val="3"/>
            <c:bubble3D val="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5330-4644-93C1-E010F89AB07B}"/>
              </c:ext>
            </c:extLst>
          </c:dPt>
          <c:dPt>
            <c:idx val="4"/>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5330-4644-93C1-E010F89AB07B}"/>
              </c:ext>
            </c:extLst>
          </c:dPt>
          <c:dPt>
            <c:idx val="5"/>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B-5330-4644-93C1-E010F89AB07B}"/>
              </c:ext>
            </c:extLst>
          </c:dPt>
          <c:dPt>
            <c:idx val="6"/>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D-5330-4644-93C1-E010F89AB07B}"/>
              </c:ext>
            </c:extLst>
          </c:dPt>
          <c:dPt>
            <c:idx val="7"/>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5330-4644-93C1-E010F89AB07B}"/>
              </c:ext>
            </c:extLst>
          </c:dPt>
          <c:dPt>
            <c:idx val="8"/>
            <c:bubble3D val="0"/>
            <c:spPr>
              <a:solidFill>
                <a:schemeClr val="bg1"/>
              </a:solidFill>
              <a:ln w="25400">
                <a:solidFill>
                  <a:schemeClr val="lt1"/>
                </a:solidFill>
              </a:ln>
              <a:effectLst/>
              <a:sp3d contourW="25400">
                <a:contourClr>
                  <a:schemeClr val="lt1"/>
                </a:contourClr>
              </a:sp3d>
            </c:spPr>
            <c:extLst>
              <c:ext xmlns:c16="http://schemas.microsoft.com/office/drawing/2014/chart" uri="{C3380CC4-5D6E-409C-BE32-E72D297353CC}">
                <c16:uniqueId val="{00000011-5330-4644-93C1-E010F89AB07B}"/>
              </c:ext>
            </c:extLst>
          </c:dPt>
          <c:dPt>
            <c:idx val="9"/>
            <c:bubble3D val="0"/>
            <c:spPr>
              <a:pattFill prst="diagBrick">
                <a:fgClr>
                  <a:schemeClr val="tx1"/>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13-5330-4644-93C1-E010F89AB07B}"/>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5330-4644-93C1-E010F89AB07B}"/>
              </c:ext>
            </c:extLst>
          </c:dPt>
          <c:dLbls>
            <c:dLbl>
              <c:idx val="0"/>
              <c:layout>
                <c:manualLayout>
                  <c:x val="1.8755182104003783E-2"/>
                  <c:y val="-5.11090476897934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30-4644-93C1-E010F89AB07B}"/>
                </c:ext>
              </c:extLst>
            </c:dLbl>
            <c:dLbl>
              <c:idx val="1"/>
              <c:layout>
                <c:manualLayout>
                  <c:x val="-9.9453828828828823E-3"/>
                  <c:y val="0.1187233207784055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30-4644-93C1-E010F89AB07B}"/>
                </c:ext>
              </c:extLst>
            </c:dLbl>
            <c:dLbl>
              <c:idx val="2"/>
              <c:layout>
                <c:manualLayout>
                  <c:x val="1.3805649399399399E-2"/>
                  <c:y val="-3.932255702029713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297163791681494"/>
                      <c:h val="0.13367031560079379"/>
                    </c:manualLayout>
                  </c15:layout>
                </c:ext>
                <c:ext xmlns:c16="http://schemas.microsoft.com/office/drawing/2014/chart" uri="{C3380CC4-5D6E-409C-BE32-E72D297353CC}">
                  <c16:uniqueId val="{00000005-5330-4644-93C1-E010F89AB07B}"/>
                </c:ext>
              </c:extLst>
            </c:dLbl>
            <c:dLbl>
              <c:idx val="3"/>
              <c:layout>
                <c:manualLayout>
                  <c:x val="3.4984187047290465E-3"/>
                  <c:y val="5.896102609815282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30-4644-93C1-E010F89AB07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'[grafy_prezentace.xlsx]List2 (2)'!$B$9:$B$19</c:f>
              <c:strCache>
                <c:ptCount val="10"/>
                <c:pt idx="0">
                  <c:v>Financials</c:v>
                </c:pt>
                <c:pt idx="1">
                  <c:v>Industrials</c:v>
                </c:pt>
                <c:pt idx="2">
                  <c:v>Technology</c:v>
                </c:pt>
                <c:pt idx="3">
                  <c:v>Consumer Discretionary</c:v>
                </c:pt>
                <c:pt idx="4">
                  <c:v>Consumer Staples</c:v>
                </c:pt>
                <c:pt idx="5">
                  <c:v>Health Care</c:v>
                </c:pt>
                <c:pt idx="6">
                  <c:v>Materials</c:v>
                </c:pt>
                <c:pt idx="7">
                  <c:v>Energy</c:v>
                </c:pt>
                <c:pt idx="8">
                  <c:v>Communications</c:v>
                </c:pt>
                <c:pt idx="9">
                  <c:v>Utilities</c:v>
                </c:pt>
              </c:strCache>
            </c:strRef>
          </c:cat>
          <c:val>
            <c:numRef>
              <c:f>'[grafy_prezentace.xlsx]List2 (2)'!$C$9:$C$19</c:f>
              <c:numCache>
                <c:formatCode>General</c:formatCode>
                <c:ptCount val="11"/>
                <c:pt idx="0">
                  <c:v>21.28</c:v>
                </c:pt>
                <c:pt idx="1">
                  <c:v>17.12</c:v>
                </c:pt>
                <c:pt idx="2">
                  <c:v>16.079999999999998</c:v>
                </c:pt>
                <c:pt idx="3">
                  <c:v>14.2</c:v>
                </c:pt>
                <c:pt idx="4">
                  <c:v>6.69</c:v>
                </c:pt>
                <c:pt idx="5">
                  <c:v>5.94</c:v>
                </c:pt>
                <c:pt idx="6">
                  <c:v>5.26</c:v>
                </c:pt>
                <c:pt idx="7">
                  <c:v>4.96</c:v>
                </c:pt>
                <c:pt idx="8">
                  <c:v>4.6399999999999997</c:v>
                </c:pt>
                <c:pt idx="9">
                  <c:v>3.85</c:v>
                </c:pt>
              </c:numCache>
            </c:numRef>
          </c:val>
          <c:extLst>
            <c:ext xmlns:c16="http://schemas.microsoft.com/office/drawing/2014/chart" uri="{C3380CC4-5D6E-409C-BE32-E72D297353CC}">
              <c16:uniqueId val="{00000016-5330-4644-93C1-E010F89AB07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2000"/>
              <a:t>Nikkei 225</a:t>
            </a:r>
          </a:p>
        </c:rich>
      </c:tx>
      <c:layout>
        <c:manualLayout>
          <c:xMode val="edge"/>
          <c:yMode val="edge"/>
          <c:x val="1.6489988221436984E-2"/>
          <c:y val="2.83018867924528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205774278215221"/>
          <c:w val="1"/>
          <c:h val="0.59968411429635105"/>
        </c:manualLayout>
      </c:layout>
      <c:pie3DChart>
        <c:varyColors val="1"/>
        <c:ser>
          <c:idx val="0"/>
          <c:order val="0"/>
          <c:dPt>
            <c:idx val="0"/>
            <c:bubble3D val="0"/>
            <c:spPr>
              <a:solidFill>
                <a:schemeClr val="tx1">
                  <a:lumMod val="75000"/>
                  <a:lumOff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79-45EE-91D1-0B78F879B713}"/>
              </c:ext>
            </c:extLst>
          </c:dPt>
          <c:dPt>
            <c:idx val="1"/>
            <c:bubble3D val="0"/>
            <c:spPr>
              <a:solidFill>
                <a:schemeClr val="tx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79-45EE-91D1-0B78F879B713}"/>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79-45EE-91D1-0B78F879B713}"/>
              </c:ext>
            </c:extLst>
          </c:dPt>
          <c:dPt>
            <c:idx val="3"/>
            <c:bubble3D val="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79-45EE-91D1-0B78F879B713}"/>
              </c:ext>
            </c:extLst>
          </c:dPt>
          <c:dPt>
            <c:idx val="4"/>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FC79-45EE-91D1-0B78F879B713}"/>
              </c:ext>
            </c:extLst>
          </c:dPt>
          <c:dPt>
            <c:idx val="5"/>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B-FC79-45EE-91D1-0B78F879B713}"/>
              </c:ext>
            </c:extLst>
          </c:dPt>
          <c:dPt>
            <c:idx val="6"/>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D-FC79-45EE-91D1-0B78F879B713}"/>
              </c:ext>
            </c:extLst>
          </c:dPt>
          <c:dPt>
            <c:idx val="7"/>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C79-45EE-91D1-0B78F879B713}"/>
              </c:ext>
            </c:extLst>
          </c:dPt>
          <c:dPt>
            <c:idx val="8"/>
            <c:bubble3D val="0"/>
            <c:spPr>
              <a:solidFill>
                <a:schemeClr val="bg1"/>
              </a:solidFill>
              <a:ln w="25400">
                <a:solidFill>
                  <a:schemeClr val="lt1"/>
                </a:solidFill>
              </a:ln>
              <a:effectLst/>
              <a:sp3d contourW="25400">
                <a:contourClr>
                  <a:schemeClr val="lt1"/>
                </a:contourClr>
              </a:sp3d>
            </c:spPr>
            <c:extLst>
              <c:ext xmlns:c16="http://schemas.microsoft.com/office/drawing/2014/chart" uri="{C3380CC4-5D6E-409C-BE32-E72D297353CC}">
                <c16:uniqueId val="{00000011-FC79-45EE-91D1-0B78F879B713}"/>
              </c:ext>
            </c:extLst>
          </c:dPt>
          <c:dPt>
            <c:idx val="9"/>
            <c:bubble3D val="0"/>
            <c:spPr>
              <a:pattFill prst="diagBrick">
                <a:fgClr>
                  <a:schemeClr val="tx1"/>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13-FC79-45EE-91D1-0B78F879B713}"/>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C79-45EE-91D1-0B78F879B713}"/>
              </c:ext>
            </c:extLst>
          </c:dPt>
          <c:dLbls>
            <c:dLbl>
              <c:idx val="0"/>
              <c:layout>
                <c:manualLayout>
                  <c:x val="1.8755182104003783E-2"/>
                  <c:y val="-5.11090476897934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79-45EE-91D1-0B78F879B713}"/>
                </c:ext>
              </c:extLst>
            </c:dLbl>
            <c:dLbl>
              <c:idx val="1"/>
              <c:layout>
                <c:manualLayout>
                  <c:x val="-1.2328958880139983E-2"/>
                  <c:y val="-4.184289806680065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79-45EE-91D1-0B78F879B713}"/>
                </c:ext>
              </c:extLst>
            </c:dLbl>
            <c:dLbl>
              <c:idx val="2"/>
              <c:layout>
                <c:manualLayout>
                  <c:x val="-2.1954586608382707E-2"/>
                  <c:y val="-1.938721322625369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297163791681494"/>
                      <c:h val="0.13367031560079379"/>
                    </c:manualLayout>
                  </c15:layout>
                </c:ext>
                <c:ext xmlns:c16="http://schemas.microsoft.com/office/drawing/2014/chart" uri="{C3380CC4-5D6E-409C-BE32-E72D297353CC}">
                  <c16:uniqueId val="{00000005-FC79-45EE-91D1-0B78F879B713}"/>
                </c:ext>
              </c:extLst>
            </c:dLbl>
            <c:dLbl>
              <c:idx val="3"/>
              <c:layout>
                <c:manualLayout>
                  <c:x val="3.4984187047290465E-3"/>
                  <c:y val="5.896102609815282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79-45EE-91D1-0B78F879B713}"/>
                </c:ext>
              </c:extLst>
            </c:dLbl>
            <c:dLbl>
              <c:idx val="6"/>
              <c:layout>
                <c:manualLayout>
                  <c:x val="-0.14344401624998898"/>
                  <c:y val="-3.312920187302168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79-45EE-91D1-0B78F879B71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[grafy_prezentace.xlsx]List2!$B$9:$B$19</c:f>
              <c:strCache>
                <c:ptCount val="11"/>
                <c:pt idx="0">
                  <c:v>Technology</c:v>
                </c:pt>
                <c:pt idx="1">
                  <c:v>Consumer Discretionary</c:v>
                </c:pt>
                <c:pt idx="2">
                  <c:v>Industrials</c:v>
                </c:pt>
                <c:pt idx="3">
                  <c:v>Health Care</c:v>
                </c:pt>
                <c:pt idx="4">
                  <c:v>Communications</c:v>
                </c:pt>
                <c:pt idx="5">
                  <c:v>Materials</c:v>
                </c:pt>
                <c:pt idx="6">
                  <c:v>Consumer Staples</c:v>
                </c:pt>
                <c:pt idx="7">
                  <c:v>Financials</c:v>
                </c:pt>
                <c:pt idx="8">
                  <c:v>Real Estate</c:v>
                </c:pt>
                <c:pt idx="9">
                  <c:v>Energy</c:v>
                </c:pt>
                <c:pt idx="10">
                  <c:v>Utilities</c:v>
                </c:pt>
              </c:strCache>
            </c:strRef>
          </c:cat>
          <c:val>
            <c:numRef>
              <c:f>[grafy_prezentace.xlsx]List2!$C$9:$C$19</c:f>
              <c:numCache>
                <c:formatCode>General</c:formatCode>
                <c:ptCount val="11"/>
                <c:pt idx="0">
                  <c:v>25.805500000000002</c:v>
                </c:pt>
                <c:pt idx="1">
                  <c:v>20.1798</c:v>
                </c:pt>
                <c:pt idx="2">
                  <c:v>14.7056</c:v>
                </c:pt>
                <c:pt idx="3">
                  <c:v>10.716099999999999</c:v>
                </c:pt>
                <c:pt idx="4">
                  <c:v>10.6151</c:v>
                </c:pt>
                <c:pt idx="5">
                  <c:v>6.7871999999999995</c:v>
                </c:pt>
                <c:pt idx="6">
                  <c:v>6.3731</c:v>
                </c:pt>
                <c:pt idx="7">
                  <c:v>3.2016999999999998</c:v>
                </c:pt>
                <c:pt idx="8">
                  <c:v>1.0908</c:v>
                </c:pt>
                <c:pt idx="9">
                  <c:v>0.35349999999999998</c:v>
                </c:pt>
                <c:pt idx="10">
                  <c:v>0.16159999999999999</c:v>
                </c:pt>
              </c:numCache>
            </c:numRef>
          </c:val>
          <c:extLst>
            <c:ext xmlns:c16="http://schemas.microsoft.com/office/drawing/2014/chart" uri="{C3380CC4-5D6E-409C-BE32-E72D297353CC}">
              <c16:uniqueId val="{00000016-FC79-45EE-91D1-0B78F879B713}"/>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2000"/>
              <a:t>S&amp;P</a:t>
            </a:r>
            <a:r>
              <a:rPr lang="cs-CZ" sz="2000" baseline="0"/>
              <a:t> 500</a:t>
            </a:r>
            <a:endParaRPr lang="cs-CZ" sz="2000"/>
          </a:p>
        </c:rich>
      </c:tx>
      <c:layout>
        <c:manualLayout>
          <c:xMode val="edge"/>
          <c:yMode val="edge"/>
          <c:x val="1.6489988221436984E-2"/>
          <c:y val="2.83018867924528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205774278215221"/>
          <c:w val="1"/>
          <c:h val="0.59968411429635105"/>
        </c:manualLayout>
      </c:layout>
      <c:pie3DChart>
        <c:varyColors val="1"/>
        <c:ser>
          <c:idx val="0"/>
          <c:order val="0"/>
          <c:dPt>
            <c:idx val="0"/>
            <c:bubble3D val="0"/>
            <c:spPr>
              <a:solidFill>
                <a:schemeClr val="tx1">
                  <a:lumMod val="75000"/>
                  <a:lumOff val="2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CD06-4847-91B0-E37D60BEF0CC}"/>
              </c:ext>
            </c:extLst>
          </c:dPt>
          <c:dPt>
            <c:idx val="1"/>
            <c:bubble3D val="0"/>
            <c:spPr>
              <a:solidFill>
                <a:schemeClr val="tx1">
                  <a:lumMod val="50000"/>
                  <a:lumOff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D06-4847-91B0-E37D60BEF0CC}"/>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CD06-4847-91B0-E37D60BEF0CC}"/>
              </c:ext>
            </c:extLst>
          </c:dPt>
          <c:dPt>
            <c:idx val="3"/>
            <c:bubble3D val="0"/>
            <c:spPr>
              <a:solidFill>
                <a:schemeClr val="bg1">
                  <a:lumMod val="8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CD06-4847-91B0-E37D60BEF0CC}"/>
              </c:ext>
            </c:extLst>
          </c:dPt>
          <c:dPt>
            <c:idx val="4"/>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CD06-4847-91B0-E37D60BEF0CC}"/>
              </c:ext>
            </c:extLst>
          </c:dPt>
          <c:dPt>
            <c:idx val="5"/>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B-CD06-4847-91B0-E37D60BEF0CC}"/>
              </c:ext>
            </c:extLst>
          </c:dPt>
          <c:dPt>
            <c:idx val="6"/>
            <c:bubble3D val="0"/>
            <c:spPr>
              <a:solidFill>
                <a:schemeClr val="bg2"/>
              </a:solidFill>
              <a:ln w="25400">
                <a:solidFill>
                  <a:schemeClr val="lt1"/>
                </a:solidFill>
              </a:ln>
              <a:effectLst/>
              <a:sp3d contourW="25400">
                <a:contourClr>
                  <a:schemeClr val="lt1"/>
                </a:contourClr>
              </a:sp3d>
            </c:spPr>
            <c:extLst>
              <c:ext xmlns:c16="http://schemas.microsoft.com/office/drawing/2014/chart" uri="{C3380CC4-5D6E-409C-BE32-E72D297353CC}">
                <c16:uniqueId val="{0000000D-CD06-4847-91B0-E37D60BEF0CC}"/>
              </c:ext>
            </c:extLst>
          </c:dPt>
          <c:dPt>
            <c:idx val="7"/>
            <c:bubble3D val="0"/>
            <c:spPr>
              <a:solidFill>
                <a:schemeClr val="bg1">
                  <a:lumMod val="9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CD06-4847-91B0-E37D60BEF0CC}"/>
              </c:ext>
            </c:extLst>
          </c:dPt>
          <c:dPt>
            <c:idx val="8"/>
            <c:bubble3D val="0"/>
            <c:spPr>
              <a:solidFill>
                <a:schemeClr val="bg1"/>
              </a:solidFill>
              <a:ln w="25400">
                <a:solidFill>
                  <a:schemeClr val="lt1"/>
                </a:solidFill>
              </a:ln>
              <a:effectLst/>
              <a:sp3d contourW="25400">
                <a:contourClr>
                  <a:schemeClr val="lt1"/>
                </a:contourClr>
              </a:sp3d>
            </c:spPr>
            <c:extLst>
              <c:ext xmlns:c16="http://schemas.microsoft.com/office/drawing/2014/chart" uri="{C3380CC4-5D6E-409C-BE32-E72D297353CC}">
                <c16:uniqueId val="{00000011-CD06-4847-91B0-E37D60BEF0CC}"/>
              </c:ext>
            </c:extLst>
          </c:dPt>
          <c:dPt>
            <c:idx val="9"/>
            <c:bubble3D val="0"/>
            <c:spPr>
              <a:pattFill prst="diagBrick">
                <a:fgClr>
                  <a:schemeClr val="tx1"/>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13-CD06-4847-91B0-E37D60BEF0CC}"/>
              </c:ext>
            </c:extLst>
          </c:dPt>
          <c:dPt>
            <c:idx val="10"/>
            <c:bubble3D val="0"/>
            <c:spPr>
              <a:pattFill prst="solidDmnd">
                <a:fgClr>
                  <a:schemeClr val="tx1"/>
                </a:fgClr>
                <a:bgClr>
                  <a:schemeClr val="bg1"/>
                </a:bgClr>
              </a:pattFill>
              <a:ln w="25400">
                <a:solidFill>
                  <a:schemeClr val="lt1"/>
                </a:solidFill>
              </a:ln>
              <a:effectLst/>
              <a:sp3d contourW="25400">
                <a:contourClr>
                  <a:schemeClr val="lt1"/>
                </a:contourClr>
              </a:sp3d>
            </c:spPr>
            <c:extLst>
              <c:ext xmlns:c16="http://schemas.microsoft.com/office/drawing/2014/chart" uri="{C3380CC4-5D6E-409C-BE32-E72D297353CC}">
                <c16:uniqueId val="{00000015-CD06-4847-91B0-E37D60BEF0CC}"/>
              </c:ext>
            </c:extLst>
          </c:dPt>
          <c:dLbls>
            <c:dLbl>
              <c:idx val="0"/>
              <c:layout>
                <c:manualLayout>
                  <c:x val="1.8755182104003783E-2"/>
                  <c:y val="-5.110904768979349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06-4847-91B0-E37D60BEF0CC}"/>
                </c:ext>
              </c:extLst>
            </c:dLbl>
            <c:dLbl>
              <c:idx val="1"/>
              <c:layout>
                <c:manualLayout>
                  <c:x val="-1.2328958880139983E-2"/>
                  <c:y val="-4.1842898066800655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06-4847-91B0-E37D60BEF0CC}"/>
                </c:ext>
              </c:extLst>
            </c:dLbl>
            <c:dLbl>
              <c:idx val="2"/>
              <c:layout>
                <c:manualLayout>
                  <c:x val="-2.8797860360360796E-3"/>
                  <c:y val="5.3933877380205064E-4"/>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297163791681494"/>
                      <c:h val="0.13367031560079379"/>
                    </c:manualLayout>
                  </c15:layout>
                </c:ext>
                <c:ext xmlns:c16="http://schemas.microsoft.com/office/drawing/2014/chart" uri="{C3380CC4-5D6E-409C-BE32-E72D297353CC}">
                  <c16:uniqueId val="{00000005-CD06-4847-91B0-E37D60BEF0CC}"/>
                </c:ext>
              </c:extLst>
            </c:dLbl>
            <c:dLbl>
              <c:idx val="3"/>
              <c:layout>
                <c:manualLayout>
                  <c:x val="3.4984187047290465E-3"/>
                  <c:y val="5.8961026098152828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06-4847-91B0-E37D60BEF0C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'[grafy_prezentace.xlsx]List2 (3)'!$B$9:$B$19</c:f>
              <c:strCache>
                <c:ptCount val="11"/>
                <c:pt idx="0">
                  <c:v>Technology</c:v>
                </c:pt>
                <c:pt idx="1">
                  <c:v>Financials</c:v>
                </c:pt>
                <c:pt idx="2">
                  <c:v>Consumer Discretionary</c:v>
                </c:pt>
                <c:pt idx="3">
                  <c:v>Health Care</c:v>
                </c:pt>
                <c:pt idx="4">
                  <c:v>Communications</c:v>
                </c:pt>
                <c:pt idx="5">
                  <c:v>Industrials</c:v>
                </c:pt>
                <c:pt idx="6">
                  <c:v>Consumer Staples</c:v>
                </c:pt>
                <c:pt idx="7">
                  <c:v>Energy</c:v>
                </c:pt>
                <c:pt idx="8">
                  <c:v>Utilities</c:v>
                </c:pt>
                <c:pt idx="9">
                  <c:v>Real Estate</c:v>
                </c:pt>
                <c:pt idx="10">
                  <c:v>Materials</c:v>
                </c:pt>
              </c:strCache>
            </c:strRef>
          </c:cat>
          <c:val>
            <c:numRef>
              <c:f>'[grafy_prezentace.xlsx]List2 (3)'!$C$9:$C$19</c:f>
              <c:numCache>
                <c:formatCode>General</c:formatCode>
                <c:ptCount val="11"/>
                <c:pt idx="0">
                  <c:v>31.612869</c:v>
                </c:pt>
                <c:pt idx="1">
                  <c:v>13.898593</c:v>
                </c:pt>
                <c:pt idx="2">
                  <c:v>10.71031</c:v>
                </c:pt>
                <c:pt idx="3">
                  <c:v>10.398720000000001</c:v>
                </c:pt>
                <c:pt idx="4">
                  <c:v>9.0294159999999994</c:v>
                </c:pt>
                <c:pt idx="5">
                  <c:v>8.5638520000000007</c:v>
                </c:pt>
                <c:pt idx="6">
                  <c:v>5.6038870000000003</c:v>
                </c:pt>
                <c:pt idx="7">
                  <c:v>3.473935</c:v>
                </c:pt>
                <c:pt idx="8">
                  <c:v>2.4376419999999999</c:v>
                </c:pt>
                <c:pt idx="9">
                  <c:v>2.2032219999999998</c:v>
                </c:pt>
                <c:pt idx="10">
                  <c:v>2.067555</c:v>
                </c:pt>
              </c:numCache>
            </c:numRef>
          </c:val>
          <c:extLst>
            <c:ext xmlns:c16="http://schemas.microsoft.com/office/drawing/2014/chart" uri="{C3380CC4-5D6E-409C-BE32-E72D297353CC}">
              <c16:uniqueId val="{00000016-CD06-4847-91B0-E37D60BEF0C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latin typeface="Source Sans Pro" panose="020B0503030403020204" pitchFamily="34" charset="0"/>
                <a:ea typeface="Source Sans Pro" panose="020B0503030403020204" pitchFamily="34" charset="0"/>
              </a:rPr>
              <a:t>Vývoj zastoupení</a:t>
            </a:r>
            <a:r>
              <a:rPr lang="cs-CZ" baseline="0">
                <a:latin typeface="Source Sans Pro" panose="020B0503030403020204" pitchFamily="34" charset="0"/>
                <a:ea typeface="Source Sans Pro" panose="020B0503030403020204" pitchFamily="34" charset="0"/>
              </a:rPr>
              <a:t> sektorů v rámci S&amp;P 500</a:t>
            </a:r>
            <a:endParaRPr lang="cs-CZ">
              <a:latin typeface="Source Sans Pro" panose="020B0503030403020204" pitchFamily="34" charset="0"/>
              <a:ea typeface="Source Sans Pro" panose="020B0503030403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Worksheet!$A$2</c:f>
              <c:strCache>
                <c:ptCount val="1"/>
                <c:pt idx="0">
                  <c:v>Utilities</c:v>
                </c:pt>
              </c:strCache>
            </c:strRef>
          </c:tx>
          <c:spPr>
            <a:ln w="28575" cap="rnd">
              <a:solidFill>
                <a:schemeClr val="bg1">
                  <a:lumMod val="65000"/>
                </a:schemeClr>
              </a:solidFill>
              <a:round/>
            </a:ln>
            <a:effectLst/>
          </c:spPr>
          <c:marker>
            <c:symbol val="none"/>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Worksheet!$B$2:$AJ$2</c:f>
              <c:numCache>
                <c:formatCode>General</c:formatCode>
                <c:ptCount val="35"/>
                <c:pt idx="0">
                  <c:v>2.4357220000000002</c:v>
                </c:pt>
                <c:pt idx="1">
                  <c:v>2.3396460720629202</c:v>
                </c:pt>
                <c:pt idx="2">
                  <c:v>3.1836087216488198</c:v>
                </c:pt>
                <c:pt idx="3">
                  <c:v>2.4956146488556601</c:v>
                </c:pt>
                <c:pt idx="4">
                  <c:v>2.7605981641311002</c:v>
                </c:pt>
                <c:pt idx="5">
                  <c:v>3.3226628191192402</c:v>
                </c:pt>
                <c:pt idx="6">
                  <c:v>3.3380732163645401</c:v>
                </c:pt>
                <c:pt idx="7">
                  <c:v>2.9346067064375401</c:v>
                </c:pt>
                <c:pt idx="8">
                  <c:v>3.1730656874973802</c:v>
                </c:pt>
                <c:pt idx="9">
                  <c:v>2.98616385946195</c:v>
                </c:pt>
                <c:pt idx="10">
                  <c:v>3.2354102219984</c:v>
                </c:pt>
                <c:pt idx="11">
                  <c:v>2.92494069886585</c:v>
                </c:pt>
                <c:pt idx="12">
                  <c:v>3.4346119771592099</c:v>
                </c:pt>
                <c:pt idx="13">
                  <c:v>3.8682881531382298</c:v>
                </c:pt>
                <c:pt idx="14">
                  <c:v>3.2969687113767399</c:v>
                </c:pt>
                <c:pt idx="15">
                  <c:v>3.7066737740423701</c:v>
                </c:pt>
                <c:pt idx="16">
                  <c:v>4.1894418386852301</c:v>
                </c:pt>
                <c:pt idx="17">
                  <c:v>3.6171896345199301</c:v>
                </c:pt>
                <c:pt idx="18">
                  <c:v>3.5536314074034201</c:v>
                </c:pt>
                <c:pt idx="19">
                  <c:v>3.3613640366658202</c:v>
                </c:pt>
                <c:pt idx="20">
                  <c:v>2.9409991675107201</c:v>
                </c:pt>
                <c:pt idx="21">
                  <c:v>2.8389019171025498</c:v>
                </c:pt>
                <c:pt idx="22">
                  <c:v>2.85411675852608</c:v>
                </c:pt>
                <c:pt idx="23">
                  <c:v>3.1175176333429002</c:v>
                </c:pt>
                <c:pt idx="24">
                  <c:v>3.7854755574169898</c:v>
                </c:pt>
                <c:pt idx="25">
                  <c:v>2.21191978353718</c:v>
                </c:pt>
                <c:pt idx="26">
                  <c:v>3.0265327108061602</c:v>
                </c:pt>
                <c:pt idx="27">
                  <c:v>3.3304213735894099</c:v>
                </c:pt>
                <c:pt idx="28">
                  <c:v>3.71333420513785</c:v>
                </c:pt>
                <c:pt idx="29">
                  <c:v>4.5309701060055998</c:v>
                </c:pt>
                <c:pt idx="30">
                  <c:v>4.7590250623470096</c:v>
                </c:pt>
                <c:pt idx="31">
                  <c:v>5.6313528755721904</c:v>
                </c:pt>
                <c:pt idx="32">
                  <c:v>5.6088629551159004</c:v>
                </c:pt>
                <c:pt idx="33">
                  <c:v>5.8422428960857298</c:v>
                </c:pt>
                <c:pt idx="34">
                  <c:v>6.1790090507078999</c:v>
                </c:pt>
              </c:numCache>
            </c:numRef>
          </c:val>
          <c:smooth val="0"/>
          <c:extLst>
            <c:ext xmlns:c16="http://schemas.microsoft.com/office/drawing/2014/chart" uri="{C3380CC4-5D6E-409C-BE32-E72D297353CC}">
              <c16:uniqueId val="{00000000-51C0-4ED0-9A26-3F891708FAA7}"/>
            </c:ext>
          </c:extLst>
        </c:ser>
        <c:ser>
          <c:idx val="1"/>
          <c:order val="1"/>
          <c:tx>
            <c:strRef>
              <c:f>Worksheet!$A$3</c:f>
              <c:strCache>
                <c:ptCount val="1"/>
                <c:pt idx="0">
                  <c:v>Real Estate</c:v>
                </c:pt>
              </c:strCache>
            </c:strRef>
          </c:tx>
          <c:spPr>
            <a:ln w="28575" cap="rnd">
              <a:solidFill>
                <a:srgbClr val="FF0000"/>
              </a:solidFill>
              <a:round/>
            </a:ln>
            <a:effectLst/>
          </c:spPr>
          <c:marker>
            <c:symbol val="square"/>
            <c:size val="5"/>
            <c:spPr>
              <a:solidFill>
                <a:srgbClr val="FF0000"/>
              </a:solidFill>
              <a:ln w="9525">
                <a:solidFill>
                  <a:schemeClr val="accent2"/>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Worksheet!$B$3:$AJ$3</c:f>
              <c:numCache>
                <c:formatCode>General</c:formatCode>
                <c:ptCount val="35"/>
                <c:pt idx="0">
                  <c:v>2.2140219999999999</c:v>
                </c:pt>
                <c:pt idx="1">
                  <c:v>2.51763667629633</c:v>
                </c:pt>
                <c:pt idx="2">
                  <c:v>2.7089200972932801</c:v>
                </c:pt>
                <c:pt idx="3">
                  <c:v>2.7697206405876398</c:v>
                </c:pt>
                <c:pt idx="4">
                  <c:v>2.4211730932632198</c:v>
                </c:pt>
                <c:pt idx="5">
                  <c:v>2.9264497713327602</c:v>
                </c:pt>
                <c:pt idx="6">
                  <c:v>2.9625716554952999</c:v>
                </c:pt>
                <c:pt idx="7">
                  <c:v>2.8930894735502002</c:v>
                </c:pt>
                <c:pt idx="8">
                  <c:v>2.88839550389442</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numCache>
            </c:numRef>
          </c:val>
          <c:smooth val="0"/>
          <c:extLst>
            <c:ext xmlns:c16="http://schemas.microsoft.com/office/drawing/2014/chart" uri="{C3380CC4-5D6E-409C-BE32-E72D297353CC}">
              <c16:uniqueId val="{00000001-51C0-4ED0-9A26-3F891708FAA7}"/>
            </c:ext>
          </c:extLst>
        </c:ser>
        <c:ser>
          <c:idx val="2"/>
          <c:order val="2"/>
          <c:tx>
            <c:strRef>
              <c:f>Worksheet!$A$4</c:f>
              <c:strCache>
                <c:ptCount val="1"/>
                <c:pt idx="0">
                  <c:v>Materials</c:v>
                </c:pt>
              </c:strCache>
            </c:strRef>
          </c:tx>
          <c:spPr>
            <a:ln w="28575" cap="rnd">
              <a:solidFill>
                <a:srgbClr val="FF0000"/>
              </a:solidFill>
              <a:round/>
            </a:ln>
            <a:effectLst/>
          </c:spPr>
          <c:marker>
            <c:symbol val="none"/>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Worksheet!$B$4:$AJ$4</c:f>
              <c:numCache>
                <c:formatCode>General</c:formatCode>
                <c:ptCount val="35"/>
                <c:pt idx="0">
                  <c:v>2.0748929999999999</c:v>
                </c:pt>
                <c:pt idx="1">
                  <c:v>2.4073457998291898</c:v>
                </c:pt>
                <c:pt idx="2">
                  <c:v>2.7331407473610501</c:v>
                </c:pt>
                <c:pt idx="3">
                  <c:v>2.56361982191821</c:v>
                </c:pt>
                <c:pt idx="4">
                  <c:v>2.6278142629010901</c:v>
                </c:pt>
                <c:pt idx="5">
                  <c:v>2.65482869914341</c:v>
                </c:pt>
                <c:pt idx="6">
                  <c:v>2.7343166461720601</c:v>
                </c:pt>
                <c:pt idx="7">
                  <c:v>2.9949866070036699</c:v>
                </c:pt>
                <c:pt idx="8">
                  <c:v>2.8392667719208999</c:v>
                </c:pt>
                <c:pt idx="9">
                  <c:v>2.7644596494434501</c:v>
                </c:pt>
                <c:pt idx="10">
                  <c:v>3.1744037603287398</c:v>
                </c:pt>
                <c:pt idx="11">
                  <c:v>3.4993339959566598</c:v>
                </c:pt>
                <c:pt idx="12">
                  <c:v>3.62260424605117</c:v>
                </c:pt>
                <c:pt idx="13">
                  <c:v>3.50364522568603</c:v>
                </c:pt>
                <c:pt idx="14">
                  <c:v>3.7411426532327798</c:v>
                </c:pt>
                <c:pt idx="15">
                  <c:v>3.5974699715345699</c:v>
                </c:pt>
                <c:pt idx="16">
                  <c:v>2.9330089654148601</c:v>
                </c:pt>
                <c:pt idx="17">
                  <c:v>3.32589154098478</c:v>
                </c:pt>
                <c:pt idx="18">
                  <c:v>2.9638817917812399</c:v>
                </c:pt>
                <c:pt idx="19">
                  <c:v>2.9868402698996701</c:v>
                </c:pt>
                <c:pt idx="20">
                  <c:v>3.0933027975419698</c:v>
                </c:pt>
                <c:pt idx="21">
                  <c:v>3.0354341636746298</c:v>
                </c:pt>
                <c:pt idx="22">
                  <c:v>2.8337277101613401</c:v>
                </c:pt>
                <c:pt idx="23">
                  <c:v>2.6328104531140499</c:v>
                </c:pt>
                <c:pt idx="24">
                  <c:v>2.29807444181791</c:v>
                </c:pt>
                <c:pt idx="25">
                  <c:v>2.9960335433266398</c:v>
                </c:pt>
                <c:pt idx="26">
                  <c:v>3.1255500905896598</c:v>
                </c:pt>
                <c:pt idx="27">
                  <c:v>4.4741489601704796</c:v>
                </c:pt>
                <c:pt idx="28">
                  <c:v>5.7496663426792303</c:v>
                </c:pt>
                <c:pt idx="29">
                  <c:v>6.0523329347960404</c:v>
                </c:pt>
                <c:pt idx="30">
                  <c:v>7.1064783578211603</c:v>
                </c:pt>
                <c:pt idx="31">
                  <c:v>7.1263021959639499</c:v>
                </c:pt>
                <c:pt idx="32">
                  <c:v>6.9428263377695201</c:v>
                </c:pt>
                <c:pt idx="33">
                  <c:v>6.8143759220213704</c:v>
                </c:pt>
                <c:pt idx="34">
                  <c:v>7.20841342516841</c:v>
                </c:pt>
              </c:numCache>
            </c:numRef>
          </c:val>
          <c:smooth val="0"/>
          <c:extLst>
            <c:ext xmlns:c16="http://schemas.microsoft.com/office/drawing/2014/chart" uri="{C3380CC4-5D6E-409C-BE32-E72D297353CC}">
              <c16:uniqueId val="{00000002-51C0-4ED0-9A26-3F891708FAA7}"/>
            </c:ext>
          </c:extLst>
        </c:ser>
        <c:ser>
          <c:idx val="3"/>
          <c:order val="3"/>
          <c:tx>
            <c:strRef>
              <c:f>Worksheet!$A$5</c:f>
              <c:strCache>
                <c:ptCount val="1"/>
                <c:pt idx="0">
                  <c:v>Technology</c:v>
                </c:pt>
              </c:strCache>
            </c:strRef>
          </c:tx>
          <c:spPr>
            <a:ln w="28575" cap="rnd">
              <a:solidFill>
                <a:srgbClr val="404040"/>
              </a:solidFill>
              <a:round/>
            </a:ln>
            <a:effectLst/>
          </c:spPr>
          <c:marker>
            <c:symbol val="none"/>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Worksheet!$B$5:$AJ$5</c:f>
              <c:numCache>
                <c:formatCode>General</c:formatCode>
                <c:ptCount val="35"/>
                <c:pt idx="0">
                  <c:v>31.573370000000001</c:v>
                </c:pt>
                <c:pt idx="1">
                  <c:v>28.8597644934875</c:v>
                </c:pt>
                <c:pt idx="2">
                  <c:v>25.737741007684299</c:v>
                </c:pt>
                <c:pt idx="3">
                  <c:v>29.168458435996801</c:v>
                </c:pt>
                <c:pt idx="4">
                  <c:v>27.606688496451302</c:v>
                </c:pt>
                <c:pt idx="5">
                  <c:v>23.1969819377906</c:v>
                </c:pt>
                <c:pt idx="6">
                  <c:v>20.120606990782601</c:v>
                </c:pt>
                <c:pt idx="7">
                  <c:v>23.761303227089599</c:v>
                </c:pt>
                <c:pt idx="8">
                  <c:v>20.7682846141076</c:v>
                </c:pt>
                <c:pt idx="9">
                  <c:v>20.691842403821799</c:v>
                </c:pt>
                <c:pt idx="10">
                  <c:v>19.657701058900901</c:v>
                </c:pt>
                <c:pt idx="11">
                  <c:v>18.632721405546398</c:v>
                </c:pt>
                <c:pt idx="12">
                  <c:v>19.041636451871401</c:v>
                </c:pt>
                <c:pt idx="13">
                  <c:v>19.033557466856401</c:v>
                </c:pt>
                <c:pt idx="14">
                  <c:v>18.6461540987526</c:v>
                </c:pt>
                <c:pt idx="15">
                  <c:v>19.852434754468199</c:v>
                </c:pt>
                <c:pt idx="16">
                  <c:v>15.272550698299399</c:v>
                </c:pt>
                <c:pt idx="17">
                  <c:v>16.730819645349499</c:v>
                </c:pt>
                <c:pt idx="18">
                  <c:v>15.1390721736066</c:v>
                </c:pt>
                <c:pt idx="19">
                  <c:v>15.0967536343997</c:v>
                </c:pt>
                <c:pt idx="20">
                  <c:v>16.051301229458399</c:v>
                </c:pt>
                <c:pt idx="21">
                  <c:v>17.7392217834172</c:v>
                </c:pt>
                <c:pt idx="22">
                  <c:v>14.3131946563099</c:v>
                </c:pt>
                <c:pt idx="23">
                  <c:v>17.5697826407959</c:v>
                </c:pt>
                <c:pt idx="24">
                  <c:v>21.227948704135599</c:v>
                </c:pt>
                <c:pt idx="25">
                  <c:v>29.176156225914401</c:v>
                </c:pt>
                <c:pt idx="26">
                  <c:v>17.682481917218201</c:v>
                </c:pt>
                <c:pt idx="27">
                  <c:v>12.286700319498401</c:v>
                </c:pt>
                <c:pt idx="28">
                  <c:v>12.3969903937917</c:v>
                </c:pt>
                <c:pt idx="29">
                  <c:v>9.3880514942877404</c:v>
                </c:pt>
                <c:pt idx="30">
                  <c:v>8.5659080083526202</c:v>
                </c:pt>
                <c:pt idx="31">
                  <c:v>5.9422050403701903</c:v>
                </c:pt>
                <c:pt idx="32">
                  <c:v>5.0689066785378802</c:v>
                </c:pt>
                <c:pt idx="33">
                  <c:v>5.2719870547165799</c:v>
                </c:pt>
                <c:pt idx="34">
                  <c:v>6.2979070793084402</c:v>
                </c:pt>
              </c:numCache>
            </c:numRef>
          </c:val>
          <c:smooth val="0"/>
          <c:extLst>
            <c:ext xmlns:c16="http://schemas.microsoft.com/office/drawing/2014/chart" uri="{C3380CC4-5D6E-409C-BE32-E72D297353CC}">
              <c16:uniqueId val="{00000003-51C0-4ED0-9A26-3F891708FAA7}"/>
            </c:ext>
          </c:extLst>
        </c:ser>
        <c:ser>
          <c:idx val="4"/>
          <c:order val="4"/>
          <c:tx>
            <c:strRef>
              <c:f>Worksheet!$A$6</c:f>
              <c:strCache>
                <c:ptCount val="1"/>
                <c:pt idx="0">
                  <c:v>Industrials</c:v>
                </c:pt>
              </c:strCache>
            </c:strRef>
          </c:tx>
          <c:spPr>
            <a:ln w="28575" cap="rnd">
              <a:solidFill>
                <a:srgbClr val="C00000"/>
              </a:solidFill>
              <a:prstDash val="lgDash"/>
              <a:round/>
            </a:ln>
            <a:effectLst/>
          </c:spPr>
          <c:marker>
            <c:symbol val="circle"/>
            <c:size val="5"/>
            <c:spPr>
              <a:noFill/>
              <a:ln w="9525">
                <a:solidFill>
                  <a:srgbClr val="C00000"/>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Worksheet!$B$6:$AJ$6</c:f>
              <c:numCache>
                <c:formatCode>General</c:formatCode>
                <c:ptCount val="35"/>
                <c:pt idx="0">
                  <c:v>8.5464099999999998</c:v>
                </c:pt>
                <c:pt idx="1">
                  <c:v>8.8094855638110108</c:v>
                </c:pt>
                <c:pt idx="2">
                  <c:v>8.6527455155090998</c:v>
                </c:pt>
                <c:pt idx="3">
                  <c:v>7.7800411918171104</c:v>
                </c:pt>
                <c:pt idx="4">
                  <c:v>8.3959740062145105</c:v>
                </c:pt>
                <c:pt idx="5">
                  <c:v>9.0509245519375696</c:v>
                </c:pt>
                <c:pt idx="6">
                  <c:v>9.2006982396290304</c:v>
                </c:pt>
                <c:pt idx="7">
                  <c:v>10.2568234024431</c:v>
                </c:pt>
                <c:pt idx="8">
                  <c:v>10.271999674209299</c:v>
                </c:pt>
                <c:pt idx="9">
                  <c:v>10.049398376831199</c:v>
                </c:pt>
                <c:pt idx="10">
                  <c:v>10.413206013834101</c:v>
                </c:pt>
                <c:pt idx="11">
                  <c:v>10.937448836930001</c:v>
                </c:pt>
                <c:pt idx="12">
                  <c:v>10.124380480949499</c:v>
                </c:pt>
                <c:pt idx="13">
                  <c:v>10.697959625934599</c:v>
                </c:pt>
                <c:pt idx="14">
                  <c:v>10.947145210091501</c:v>
                </c:pt>
                <c:pt idx="15">
                  <c:v>10.242878280029601</c:v>
                </c:pt>
                <c:pt idx="16">
                  <c:v>11.0788027817723</c:v>
                </c:pt>
                <c:pt idx="17">
                  <c:v>11.514355665154101</c:v>
                </c:pt>
                <c:pt idx="18">
                  <c:v>10.841086902774601</c:v>
                </c:pt>
                <c:pt idx="19">
                  <c:v>11.346733474801001</c:v>
                </c:pt>
                <c:pt idx="20">
                  <c:v>11.793876608978101</c:v>
                </c:pt>
                <c:pt idx="21">
                  <c:v>10.8958308510548</c:v>
                </c:pt>
                <c:pt idx="22">
                  <c:v>11.528986062928199</c:v>
                </c:pt>
                <c:pt idx="23">
                  <c:v>11.283817854010801</c:v>
                </c:pt>
                <c:pt idx="24">
                  <c:v>10.568920207025201</c:v>
                </c:pt>
                <c:pt idx="25">
                  <c:v>9.9107023625055</c:v>
                </c:pt>
                <c:pt idx="26">
                  <c:v>10.097634814875899</c:v>
                </c:pt>
                <c:pt idx="27">
                  <c:v>11.7106718496594</c:v>
                </c:pt>
                <c:pt idx="28">
                  <c:v>12.662841171241199</c:v>
                </c:pt>
                <c:pt idx="29">
                  <c:v>12.6285726748537</c:v>
                </c:pt>
                <c:pt idx="30">
                  <c:v>12.9586523804157</c:v>
                </c:pt>
                <c:pt idx="31">
                  <c:v>13.941234241443199</c:v>
                </c:pt>
                <c:pt idx="32">
                  <c:v>13.3443808449643</c:v>
                </c:pt>
                <c:pt idx="33">
                  <c:v>13.2189404440525</c:v>
                </c:pt>
                <c:pt idx="34">
                  <c:v>13.6031666241827</c:v>
                </c:pt>
              </c:numCache>
            </c:numRef>
          </c:val>
          <c:smooth val="0"/>
          <c:extLst>
            <c:ext xmlns:c16="http://schemas.microsoft.com/office/drawing/2014/chart" uri="{C3380CC4-5D6E-409C-BE32-E72D297353CC}">
              <c16:uniqueId val="{00000004-51C0-4ED0-9A26-3F891708FAA7}"/>
            </c:ext>
          </c:extLst>
        </c:ser>
        <c:ser>
          <c:idx val="5"/>
          <c:order val="5"/>
          <c:tx>
            <c:strRef>
              <c:f>Worksheet!$A$7</c:f>
              <c:strCache>
                <c:ptCount val="1"/>
                <c:pt idx="0">
                  <c:v>Health Care</c:v>
                </c:pt>
              </c:strCache>
            </c:strRef>
          </c:tx>
          <c:spPr>
            <a:ln w="28575" cap="rnd">
              <a:solidFill>
                <a:srgbClr val="D9D9D9"/>
              </a:solidFill>
              <a:round/>
            </a:ln>
            <a:effectLst/>
          </c:spPr>
          <c:marker>
            <c:symbol val="x"/>
            <c:size val="5"/>
            <c:spPr>
              <a:solidFill>
                <a:srgbClr val="D9D9D9"/>
              </a:solidFill>
              <a:ln w="9525">
                <a:solidFill>
                  <a:srgbClr val="D9D9D9"/>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Worksheet!$B$7:$AJ$7</c:f>
              <c:numCache>
                <c:formatCode>General</c:formatCode>
                <c:ptCount val="35"/>
                <c:pt idx="0">
                  <c:v>10.42948</c:v>
                </c:pt>
                <c:pt idx="1">
                  <c:v>12.6185124858549</c:v>
                </c:pt>
                <c:pt idx="2">
                  <c:v>15.817691035883801</c:v>
                </c:pt>
                <c:pt idx="3">
                  <c:v>13.2855342820472</c:v>
                </c:pt>
                <c:pt idx="4">
                  <c:v>13.463059418686599</c:v>
                </c:pt>
                <c:pt idx="5">
                  <c:v>14.2026115871216</c:v>
                </c:pt>
                <c:pt idx="6">
                  <c:v>15.544795709534201</c:v>
                </c:pt>
                <c:pt idx="7">
                  <c:v>13.8373932234934</c:v>
                </c:pt>
                <c:pt idx="8">
                  <c:v>13.629721053923999</c:v>
                </c:pt>
                <c:pt idx="9">
                  <c:v>15.156789702367099</c:v>
                </c:pt>
                <c:pt idx="10">
                  <c:v>14.2135785113641</c:v>
                </c:pt>
                <c:pt idx="11">
                  <c:v>12.954704943932001</c:v>
                </c:pt>
                <c:pt idx="12">
                  <c:v>12.0106621308757</c:v>
                </c:pt>
                <c:pt idx="13">
                  <c:v>11.8584101632244</c:v>
                </c:pt>
                <c:pt idx="14">
                  <c:v>10.907302726452301</c:v>
                </c:pt>
                <c:pt idx="15">
                  <c:v>12.6311764191967</c:v>
                </c:pt>
                <c:pt idx="16">
                  <c:v>14.791740671201101</c:v>
                </c:pt>
                <c:pt idx="17">
                  <c:v>11.9710690769355</c:v>
                </c:pt>
                <c:pt idx="18">
                  <c:v>12.0253551547247</c:v>
                </c:pt>
                <c:pt idx="19">
                  <c:v>13.3364499414075</c:v>
                </c:pt>
                <c:pt idx="20">
                  <c:v>12.676991121403301</c:v>
                </c:pt>
                <c:pt idx="21">
                  <c:v>13.3112568357062</c:v>
                </c:pt>
                <c:pt idx="22">
                  <c:v>14.910868888323201</c:v>
                </c:pt>
                <c:pt idx="23">
                  <c:v>14.3548706387907</c:v>
                </c:pt>
                <c:pt idx="24">
                  <c:v>14.3598187102036</c:v>
                </c:pt>
                <c:pt idx="25">
                  <c:v>9.3102588831301691</c:v>
                </c:pt>
                <c:pt idx="26">
                  <c:v>12.3377260489873</c:v>
                </c:pt>
                <c:pt idx="27">
                  <c:v>11.2611892694991</c:v>
                </c:pt>
                <c:pt idx="28">
                  <c:v>10.406156500399501</c:v>
                </c:pt>
                <c:pt idx="29">
                  <c:v>10.8177645223378</c:v>
                </c:pt>
                <c:pt idx="30">
                  <c:v>9.1616763434143706</c:v>
                </c:pt>
                <c:pt idx="31">
                  <c:v>8.1813112362580398</c:v>
                </c:pt>
                <c:pt idx="32">
                  <c:v>9.9316302622736305</c:v>
                </c:pt>
                <c:pt idx="33">
                  <c:v>12.420116838835</c:v>
                </c:pt>
                <c:pt idx="34">
                  <c:v>10.396185251478499</c:v>
                </c:pt>
              </c:numCache>
            </c:numRef>
          </c:val>
          <c:smooth val="0"/>
          <c:extLst>
            <c:ext xmlns:c16="http://schemas.microsoft.com/office/drawing/2014/chart" uri="{C3380CC4-5D6E-409C-BE32-E72D297353CC}">
              <c16:uniqueId val="{00000005-51C0-4ED0-9A26-3F891708FAA7}"/>
            </c:ext>
          </c:extLst>
        </c:ser>
        <c:ser>
          <c:idx val="6"/>
          <c:order val="6"/>
          <c:tx>
            <c:strRef>
              <c:f>Worksheet!$A$8</c:f>
              <c:strCache>
                <c:ptCount val="1"/>
                <c:pt idx="0">
                  <c:v>Financials</c:v>
                </c:pt>
              </c:strCache>
            </c:strRef>
          </c:tx>
          <c:spPr>
            <a:ln w="28575" cap="rnd">
              <a:solidFill>
                <a:srgbClr val="7F7F7F"/>
              </a:solidFill>
              <a:round/>
            </a:ln>
            <a:effectLst/>
          </c:spPr>
          <c:marker>
            <c:symbol val="square"/>
            <c:size val="5"/>
            <c:spPr>
              <a:solidFill>
                <a:srgbClr val="7F7F7F"/>
              </a:solidFill>
              <a:ln w="9525">
                <a:solidFill>
                  <a:schemeClr val="accent1">
                    <a:lumMod val="60000"/>
                  </a:schemeClr>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Worksheet!$B$8:$AJ$8</c:f>
              <c:numCache>
                <c:formatCode>General</c:formatCode>
                <c:ptCount val="35"/>
                <c:pt idx="0">
                  <c:v>13.899330000000001</c:v>
                </c:pt>
                <c:pt idx="1">
                  <c:v>12.9746947557993</c:v>
                </c:pt>
                <c:pt idx="2">
                  <c:v>11.6628459644065</c:v>
                </c:pt>
                <c:pt idx="3">
                  <c:v>10.6881209567734</c:v>
                </c:pt>
                <c:pt idx="4">
                  <c:v>10.4410092006918</c:v>
                </c:pt>
                <c:pt idx="5">
                  <c:v>12.950407023240199</c:v>
                </c:pt>
                <c:pt idx="6">
                  <c:v>13.308933509088501</c:v>
                </c:pt>
                <c:pt idx="7">
                  <c:v>14.7836252355615</c:v>
                </c:pt>
                <c:pt idx="8">
                  <c:v>14.8100196389159</c:v>
                </c:pt>
                <c:pt idx="9">
                  <c:v>16.469147962723799</c:v>
                </c:pt>
                <c:pt idx="10">
                  <c:v>16.650201143254701</c:v>
                </c:pt>
                <c:pt idx="11">
                  <c:v>16.1797702495662</c:v>
                </c:pt>
                <c:pt idx="12">
                  <c:v>15.6098041153625</c:v>
                </c:pt>
                <c:pt idx="13">
                  <c:v>13.4395986943401</c:v>
                </c:pt>
                <c:pt idx="14">
                  <c:v>16.0600002573957</c:v>
                </c:pt>
                <c:pt idx="15">
                  <c:v>14.3754008039569</c:v>
                </c:pt>
                <c:pt idx="16">
                  <c:v>13.292889606840699</c:v>
                </c:pt>
                <c:pt idx="17">
                  <c:v>17.638415368424599</c:v>
                </c:pt>
                <c:pt idx="18">
                  <c:v>22.268612126866401</c:v>
                </c:pt>
                <c:pt idx="19">
                  <c:v>21.287238180517601</c:v>
                </c:pt>
                <c:pt idx="20">
                  <c:v>20.641322823274901</c:v>
                </c:pt>
                <c:pt idx="21">
                  <c:v>20.649798100067599</c:v>
                </c:pt>
                <c:pt idx="22">
                  <c:v>20.453804031119201</c:v>
                </c:pt>
                <c:pt idx="23">
                  <c:v>17.818752552961101</c:v>
                </c:pt>
                <c:pt idx="24">
                  <c:v>17.3431417815132</c:v>
                </c:pt>
                <c:pt idx="25">
                  <c:v>13.0247989023466</c:v>
                </c:pt>
                <c:pt idx="26">
                  <c:v>15.4372825652509</c:v>
                </c:pt>
                <c:pt idx="27">
                  <c:v>17.206868983474699</c:v>
                </c:pt>
                <c:pt idx="28">
                  <c:v>14.975747996933899</c:v>
                </c:pt>
                <c:pt idx="29">
                  <c:v>13.136387398695099</c:v>
                </c:pt>
                <c:pt idx="30">
                  <c:v>10.7412261449316</c:v>
                </c:pt>
                <c:pt idx="31">
                  <c:v>11.1844758311919</c:v>
                </c:pt>
                <c:pt idx="32">
                  <c:v>10.626494031359201</c:v>
                </c:pt>
                <c:pt idx="33">
                  <c:v>8.6803973306963496</c:v>
                </c:pt>
                <c:pt idx="34">
                  <c:v>7.4618163723369904</c:v>
                </c:pt>
              </c:numCache>
            </c:numRef>
          </c:val>
          <c:smooth val="0"/>
          <c:extLst>
            <c:ext xmlns:c16="http://schemas.microsoft.com/office/drawing/2014/chart" uri="{C3380CC4-5D6E-409C-BE32-E72D297353CC}">
              <c16:uniqueId val="{00000006-51C0-4ED0-9A26-3F891708FAA7}"/>
            </c:ext>
          </c:extLst>
        </c:ser>
        <c:ser>
          <c:idx val="7"/>
          <c:order val="7"/>
          <c:tx>
            <c:strRef>
              <c:f>Worksheet!$A$9</c:f>
              <c:strCache>
                <c:ptCount val="1"/>
                <c:pt idx="0">
                  <c:v>Energy</c:v>
                </c:pt>
              </c:strCache>
            </c:strRef>
          </c:tx>
          <c:spPr>
            <a:ln w="28575" cap="rnd">
              <a:solidFill>
                <a:schemeClr val="accent2">
                  <a:lumMod val="60000"/>
                </a:schemeClr>
              </a:solidFill>
              <a:round/>
            </a:ln>
            <a:effectLst/>
          </c:spPr>
          <c:marker>
            <c:symbol val="none"/>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Worksheet!$B$9:$AJ$9</c:f>
              <c:numCache>
                <c:formatCode>General</c:formatCode>
                <c:ptCount val="35"/>
                <c:pt idx="0">
                  <c:v>3.4934249999999998</c:v>
                </c:pt>
                <c:pt idx="1">
                  <c:v>3.8874832135913202</c:v>
                </c:pt>
                <c:pt idx="2">
                  <c:v>5.2281047556317404</c:v>
                </c:pt>
                <c:pt idx="3">
                  <c:v>2.6714780583276001</c:v>
                </c:pt>
                <c:pt idx="4">
                  <c:v>2.2794863747897902</c:v>
                </c:pt>
                <c:pt idx="5">
                  <c:v>4.3463671545126399</c:v>
                </c:pt>
                <c:pt idx="6">
                  <c:v>5.3156808190557499</c:v>
                </c:pt>
                <c:pt idx="7">
                  <c:v>6.0738351499865102</c:v>
                </c:pt>
                <c:pt idx="8">
                  <c:v>7.5571640283196704</c:v>
                </c:pt>
                <c:pt idx="9">
                  <c:v>6.4972174607014699</c:v>
                </c:pt>
                <c:pt idx="10">
                  <c:v>8.4402362725182893</c:v>
                </c:pt>
                <c:pt idx="11">
                  <c:v>10.276147723324501</c:v>
                </c:pt>
                <c:pt idx="12">
                  <c:v>10.9870207700133</c:v>
                </c:pt>
                <c:pt idx="13">
                  <c:v>12.2748490139741</c:v>
                </c:pt>
                <c:pt idx="14">
                  <c:v>12.0313210504799</c:v>
                </c:pt>
                <c:pt idx="15">
                  <c:v>11.48032514698</c:v>
                </c:pt>
                <c:pt idx="16">
                  <c:v>13.336504748703</c:v>
                </c:pt>
                <c:pt idx="17">
                  <c:v>12.8614280424298</c:v>
                </c:pt>
                <c:pt idx="18">
                  <c:v>9.8193701679639798</c:v>
                </c:pt>
                <c:pt idx="19">
                  <c:v>9.3083491738086899</c:v>
                </c:pt>
                <c:pt idx="20">
                  <c:v>7.1558508514561296</c:v>
                </c:pt>
                <c:pt idx="21">
                  <c:v>5.8006803414950596</c:v>
                </c:pt>
                <c:pt idx="22">
                  <c:v>5.9978475410184098</c:v>
                </c:pt>
                <c:pt idx="23">
                  <c:v>6.3431869961952296</c:v>
                </c:pt>
                <c:pt idx="24">
                  <c:v>6.5735995156646299</c:v>
                </c:pt>
                <c:pt idx="25">
                  <c:v>5.5509335351760303</c:v>
                </c:pt>
                <c:pt idx="26">
                  <c:v>6.2748915606943401</c:v>
                </c:pt>
                <c:pt idx="27">
                  <c:v>8.4475952884591798</c:v>
                </c:pt>
                <c:pt idx="28">
                  <c:v>9.2004218741733901</c:v>
                </c:pt>
                <c:pt idx="29">
                  <c:v>9.1409132047003396</c:v>
                </c:pt>
                <c:pt idx="30">
                  <c:v>9.97740794346611</c:v>
                </c:pt>
                <c:pt idx="31">
                  <c:v>10.0361285156176</c:v>
                </c:pt>
                <c:pt idx="32">
                  <c:v>9.7121120796831502</c:v>
                </c:pt>
                <c:pt idx="33">
                  <c:v>10.568611325199001</c:v>
                </c:pt>
                <c:pt idx="34">
                  <c:v>13.3812569348671</c:v>
                </c:pt>
              </c:numCache>
            </c:numRef>
          </c:val>
          <c:smooth val="0"/>
          <c:extLst>
            <c:ext xmlns:c16="http://schemas.microsoft.com/office/drawing/2014/chart" uri="{C3380CC4-5D6E-409C-BE32-E72D297353CC}">
              <c16:uniqueId val="{00000007-51C0-4ED0-9A26-3F891708FAA7}"/>
            </c:ext>
          </c:extLst>
        </c:ser>
        <c:ser>
          <c:idx val="8"/>
          <c:order val="8"/>
          <c:tx>
            <c:strRef>
              <c:f>Worksheet!$A$10</c:f>
              <c:strCache>
                <c:ptCount val="1"/>
                <c:pt idx="0">
                  <c:v>Consumer Staples</c:v>
                </c:pt>
              </c:strCache>
            </c:strRef>
          </c:tx>
          <c:spPr>
            <a:ln w="28575" cap="rnd">
              <a:solidFill>
                <a:schemeClr val="accent3">
                  <a:lumMod val="60000"/>
                </a:schemeClr>
              </a:solidFill>
              <a:round/>
            </a:ln>
            <a:effectLst/>
          </c:spPr>
          <c:marker>
            <c:symbol val="none"/>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Worksheet!$B$10:$AJ$10</c:f>
              <c:numCache>
                <c:formatCode>General</c:formatCode>
                <c:ptCount val="35"/>
                <c:pt idx="0">
                  <c:v>5.6203640000000004</c:v>
                </c:pt>
                <c:pt idx="1">
                  <c:v>6.15503094588676</c:v>
                </c:pt>
                <c:pt idx="2">
                  <c:v>7.2001049744054004</c:v>
                </c:pt>
                <c:pt idx="3">
                  <c:v>5.87683443344664</c:v>
                </c:pt>
                <c:pt idx="4">
                  <c:v>6.5121466716358496</c:v>
                </c:pt>
                <c:pt idx="5">
                  <c:v>7.2028800609446497</c:v>
                </c:pt>
                <c:pt idx="6">
                  <c:v>7.4096022878076102</c:v>
                </c:pt>
                <c:pt idx="7">
                  <c:v>8.1984852240442905</c:v>
                </c:pt>
                <c:pt idx="8">
                  <c:v>9.3706067449891002</c:v>
                </c:pt>
                <c:pt idx="9">
                  <c:v>10.0623752228658</c:v>
                </c:pt>
                <c:pt idx="10">
                  <c:v>9.8008701711104909</c:v>
                </c:pt>
                <c:pt idx="11">
                  <c:v>9.7594905428335501</c:v>
                </c:pt>
                <c:pt idx="12">
                  <c:v>10.6132442393608</c:v>
                </c:pt>
                <c:pt idx="13">
                  <c:v>11.544357954296601</c:v>
                </c:pt>
                <c:pt idx="14">
                  <c:v>10.632777421377</c:v>
                </c:pt>
                <c:pt idx="15">
                  <c:v>11.3578913372938</c:v>
                </c:pt>
                <c:pt idx="16">
                  <c:v>12.875808326528601</c:v>
                </c:pt>
                <c:pt idx="17">
                  <c:v>10.2334421103648</c:v>
                </c:pt>
                <c:pt idx="18">
                  <c:v>9.2544153029918004</c:v>
                </c:pt>
                <c:pt idx="19">
                  <c:v>9.4541100560128601</c:v>
                </c:pt>
                <c:pt idx="20">
                  <c:v>10.4795068567682</c:v>
                </c:pt>
                <c:pt idx="21">
                  <c:v>10.9816910101434</c:v>
                </c:pt>
                <c:pt idx="22">
                  <c:v>9.4746960454336602</c:v>
                </c:pt>
                <c:pt idx="23">
                  <c:v>8.2440421558244807</c:v>
                </c:pt>
                <c:pt idx="24">
                  <c:v>8.1035592381883994</c:v>
                </c:pt>
                <c:pt idx="25">
                  <c:v>7.1714939147925998</c:v>
                </c:pt>
                <c:pt idx="26">
                  <c:v>11.1085360595167</c:v>
                </c:pt>
                <c:pt idx="27">
                  <c:v>12.2748732136029</c:v>
                </c:pt>
                <c:pt idx="28">
                  <c:v>12.6543170334329</c:v>
                </c:pt>
                <c:pt idx="29">
                  <c:v>12.802586139378899</c:v>
                </c:pt>
                <c:pt idx="30">
                  <c:v>13.1830655360565</c:v>
                </c:pt>
                <c:pt idx="31">
                  <c:v>12.4577249730545</c:v>
                </c:pt>
                <c:pt idx="32">
                  <c:v>14.537853554403201</c:v>
                </c:pt>
                <c:pt idx="33">
                  <c:v>15.181867675082</c:v>
                </c:pt>
                <c:pt idx="34">
                  <c:v>13.964841365124601</c:v>
                </c:pt>
              </c:numCache>
            </c:numRef>
          </c:val>
          <c:smooth val="0"/>
          <c:extLst>
            <c:ext xmlns:c16="http://schemas.microsoft.com/office/drawing/2014/chart" uri="{C3380CC4-5D6E-409C-BE32-E72D297353CC}">
              <c16:uniqueId val="{00000008-51C0-4ED0-9A26-3F891708FAA7}"/>
            </c:ext>
          </c:extLst>
        </c:ser>
        <c:ser>
          <c:idx val="9"/>
          <c:order val="9"/>
          <c:tx>
            <c:strRef>
              <c:f>Worksheet!$A$11</c:f>
              <c:strCache>
                <c:ptCount val="1"/>
                <c:pt idx="0">
                  <c:v>Consumer Discretionary</c:v>
                </c:pt>
              </c:strCache>
            </c:strRef>
          </c:tx>
          <c:spPr>
            <a:ln w="28575" cap="rnd">
              <a:solidFill>
                <a:srgbClr val="A6A6A6"/>
              </a:solidFill>
              <a:round/>
            </a:ln>
            <a:effectLst/>
          </c:spPr>
          <c:marker>
            <c:symbol val="triangle"/>
            <c:size val="5"/>
            <c:spPr>
              <a:solidFill>
                <a:srgbClr val="A6A6A6"/>
              </a:solidFill>
              <a:ln w="9525">
                <a:solidFill>
                  <a:srgbClr val="A6A6A6">
                    <a:alpha val="95000"/>
                  </a:srgbClr>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Worksheet!$B$11:$AJ$11</c:f>
              <c:numCache>
                <c:formatCode>General</c:formatCode>
                <c:ptCount val="35"/>
                <c:pt idx="0">
                  <c:v>10.67267</c:v>
                </c:pt>
                <c:pt idx="1">
                  <c:v>10.8505048537509</c:v>
                </c:pt>
                <c:pt idx="2">
                  <c:v>9.7960174580658208</c:v>
                </c:pt>
                <c:pt idx="3">
                  <c:v>12.5432806045158</c:v>
                </c:pt>
                <c:pt idx="4">
                  <c:v>12.721826242692</c:v>
                </c:pt>
                <c:pt idx="5">
                  <c:v>9.7544883839186998</c:v>
                </c:pt>
                <c:pt idx="6">
                  <c:v>9.9414572932824896</c:v>
                </c:pt>
                <c:pt idx="7">
                  <c:v>12.202541388357901</c:v>
                </c:pt>
                <c:pt idx="8">
                  <c:v>12.0331650825878</c:v>
                </c:pt>
                <c:pt idx="9">
                  <c:v>12.893933054306</c:v>
                </c:pt>
                <c:pt idx="10">
                  <c:v>12.1327199143172</c:v>
                </c:pt>
                <c:pt idx="11">
                  <c:v>12.539879128217301</c:v>
                </c:pt>
                <c:pt idx="12">
                  <c:v>11.4962273424842</c:v>
                </c:pt>
                <c:pt idx="13">
                  <c:v>10.6778671740772</c:v>
                </c:pt>
                <c:pt idx="14">
                  <c:v>10.6305965285877</c:v>
                </c:pt>
                <c:pt idx="15">
                  <c:v>9.5752724915506402</c:v>
                </c:pt>
                <c:pt idx="16">
                  <c:v>8.3953590756168808</c:v>
                </c:pt>
                <c:pt idx="17">
                  <c:v>8.4819546744798</c:v>
                </c:pt>
                <c:pt idx="18">
                  <c:v>10.622753058084101</c:v>
                </c:pt>
                <c:pt idx="19">
                  <c:v>10.8129394838945</c:v>
                </c:pt>
                <c:pt idx="20">
                  <c:v>11.8985763496697</c:v>
                </c:pt>
                <c:pt idx="21">
                  <c:v>11.294308302466799</c:v>
                </c:pt>
                <c:pt idx="22">
                  <c:v>13.444532990106801</c:v>
                </c:pt>
                <c:pt idx="23">
                  <c:v>13.1398398090963</c:v>
                </c:pt>
                <c:pt idx="24">
                  <c:v>10.2775348922698</c:v>
                </c:pt>
                <c:pt idx="25">
                  <c:v>12.7035030225095</c:v>
                </c:pt>
                <c:pt idx="26">
                  <c:v>12.526265994560401</c:v>
                </c:pt>
                <c:pt idx="27">
                  <c:v>12.0725212462455</c:v>
                </c:pt>
                <c:pt idx="28">
                  <c:v>11.6921527995743</c:v>
                </c:pt>
                <c:pt idx="29">
                  <c:v>12.969722903066501</c:v>
                </c:pt>
                <c:pt idx="30">
                  <c:v>14.916732772672001</c:v>
                </c:pt>
                <c:pt idx="31">
                  <c:v>16.400340139568101</c:v>
                </c:pt>
                <c:pt idx="32">
                  <c:v>15.7533305710199</c:v>
                </c:pt>
                <c:pt idx="33">
                  <c:v>14.0401533175603</c:v>
                </c:pt>
                <c:pt idx="34">
                  <c:v>12.7695555674372</c:v>
                </c:pt>
              </c:numCache>
            </c:numRef>
          </c:val>
          <c:smooth val="0"/>
          <c:extLst>
            <c:ext xmlns:c16="http://schemas.microsoft.com/office/drawing/2014/chart" uri="{C3380CC4-5D6E-409C-BE32-E72D297353CC}">
              <c16:uniqueId val="{00000009-51C0-4ED0-9A26-3F891708FAA7}"/>
            </c:ext>
          </c:extLst>
        </c:ser>
        <c:ser>
          <c:idx val="10"/>
          <c:order val="10"/>
          <c:tx>
            <c:strRef>
              <c:f>Worksheet!$A$12</c:f>
              <c:strCache>
                <c:ptCount val="1"/>
                <c:pt idx="0">
                  <c:v>Communications</c:v>
                </c:pt>
              </c:strCache>
            </c:strRef>
          </c:tx>
          <c:spPr>
            <a:ln w="28575" cap="rnd">
              <a:solidFill>
                <a:srgbClr val="C00000"/>
              </a:solidFill>
              <a:round/>
            </a:ln>
            <a:effectLst/>
          </c:spPr>
          <c:marker>
            <c:symbol val="x"/>
            <c:size val="5"/>
            <c:spPr>
              <a:solidFill>
                <a:srgbClr val="C00000"/>
              </a:solidFill>
              <a:ln w="9525">
                <a:solidFill>
                  <a:srgbClr val="F2F2F2"/>
                </a:solidFill>
              </a:ln>
              <a:effectLst/>
            </c:spPr>
          </c:marker>
          <c:cat>
            <c:strRef>
              <c:f>Worksheet!$B$1:$AJ$1</c:f>
              <c:strCache>
                <c:ptCount val="35"/>
                <c:pt idx="0">
                  <c:v>11/19/2024</c:v>
                </c:pt>
                <c:pt idx="1">
                  <c:v>12/29/2023</c:v>
                </c:pt>
                <c:pt idx="2">
                  <c:v>12/30/2022</c:v>
                </c:pt>
                <c:pt idx="3">
                  <c:v>12/31/2021</c:v>
                </c:pt>
                <c:pt idx="4">
                  <c:v>12/31/2020</c:v>
                </c:pt>
                <c:pt idx="5">
                  <c:v>12/31/2019</c:v>
                </c:pt>
                <c:pt idx="6">
                  <c:v>12/31/2018</c:v>
                </c:pt>
                <c:pt idx="7">
                  <c:v>12/29/2017</c:v>
                </c:pt>
                <c:pt idx="8">
                  <c:v>12/30/2016</c:v>
                </c:pt>
                <c:pt idx="9">
                  <c:v>12/31/2015</c:v>
                </c:pt>
                <c:pt idx="10">
                  <c:v>12/31/2014</c:v>
                </c:pt>
                <c:pt idx="11">
                  <c:v>12/31/2013</c:v>
                </c:pt>
                <c:pt idx="12">
                  <c:v>12/31/2012</c:v>
                </c:pt>
                <c:pt idx="13">
                  <c:v>12/30/2011</c:v>
                </c:pt>
                <c:pt idx="14">
                  <c:v>12/31/2010</c:v>
                </c:pt>
                <c:pt idx="15">
                  <c:v>12/31/2009</c:v>
                </c:pt>
                <c:pt idx="16">
                  <c:v>12/31/2008</c:v>
                </c:pt>
                <c:pt idx="17">
                  <c:v>12/31/2007</c:v>
                </c:pt>
                <c:pt idx="18">
                  <c:v>12/29/2006</c:v>
                </c:pt>
                <c:pt idx="19">
                  <c:v>12/30/2005</c:v>
                </c:pt>
                <c:pt idx="20">
                  <c:v>12/31/2004</c:v>
                </c:pt>
                <c:pt idx="21">
                  <c:v>12/31/2003</c:v>
                </c:pt>
                <c:pt idx="22">
                  <c:v>12/31/2002</c:v>
                </c:pt>
                <c:pt idx="23">
                  <c:v>12/31/2001</c:v>
                </c:pt>
                <c:pt idx="24">
                  <c:v>12/29/2000</c:v>
                </c:pt>
                <c:pt idx="25">
                  <c:v>12/31/1999</c:v>
                </c:pt>
                <c:pt idx="26">
                  <c:v>12/31/1998</c:v>
                </c:pt>
                <c:pt idx="27">
                  <c:v>12/31/1997</c:v>
                </c:pt>
                <c:pt idx="28">
                  <c:v>12/31/1996</c:v>
                </c:pt>
                <c:pt idx="29">
                  <c:v>12/29/1995</c:v>
                </c:pt>
                <c:pt idx="30">
                  <c:v>12/30/1994</c:v>
                </c:pt>
                <c:pt idx="31">
                  <c:v>12/31/1993</c:v>
                </c:pt>
                <c:pt idx="32">
                  <c:v>12/31/1992</c:v>
                </c:pt>
                <c:pt idx="33">
                  <c:v>12/31/1991</c:v>
                </c:pt>
                <c:pt idx="34">
                  <c:v>12/31/1990</c:v>
                </c:pt>
              </c:strCache>
            </c:strRef>
          </c:cat>
          <c:val>
            <c:numRef>
              <c:f>Worksheet!$B$12:$AJ$12</c:f>
              <c:numCache>
                <c:formatCode>General</c:formatCode>
                <c:ptCount val="35"/>
                <c:pt idx="0">
                  <c:v>9.0403640000000003</c:v>
                </c:pt>
                <c:pt idx="1">
                  <c:v>8.57980125414689</c:v>
                </c:pt>
                <c:pt idx="2">
                  <c:v>7.2789834037329397</c:v>
                </c:pt>
                <c:pt idx="3">
                  <c:v>10.1572825330855</c:v>
                </c:pt>
                <c:pt idx="4">
                  <c:v>10.770261477077399</c:v>
                </c:pt>
                <c:pt idx="5">
                  <c:v>10.391409573817601</c:v>
                </c:pt>
                <c:pt idx="6">
                  <c:v>10.123026971941901</c:v>
                </c:pt>
                <c:pt idx="7">
                  <c:v>2.0632641592612599</c:v>
                </c:pt>
                <c:pt idx="8">
                  <c:v>2.6581828807099601</c:v>
                </c:pt>
                <c:pt idx="9">
                  <c:v>2.4285875917742401</c:v>
                </c:pt>
                <c:pt idx="10">
                  <c:v>2.28210684778943</c:v>
                </c:pt>
                <c:pt idx="11">
                  <c:v>2.2953577541238399</c:v>
                </c:pt>
                <c:pt idx="12">
                  <c:v>3.0595389408578502</c:v>
                </c:pt>
                <c:pt idx="13">
                  <c:v>3.1719618385925901</c:v>
                </c:pt>
                <c:pt idx="14">
                  <c:v>3.1060751830670101</c:v>
                </c:pt>
                <c:pt idx="15">
                  <c:v>3.1622077835677298</c:v>
                </c:pt>
                <c:pt idx="16">
                  <c:v>3.8341190419593101</c:v>
                </c:pt>
                <c:pt idx="17">
                  <c:v>3.6249224944330498</c:v>
                </c:pt>
                <c:pt idx="18">
                  <c:v>3.5121181087964501</c:v>
                </c:pt>
                <c:pt idx="19">
                  <c:v>3.00971656743384</c:v>
                </c:pt>
                <c:pt idx="20">
                  <c:v>3.2677304865629799</c:v>
                </c:pt>
                <c:pt idx="21">
                  <c:v>3.45263954284126</c:v>
                </c:pt>
                <c:pt idx="22">
                  <c:v>4.1872168079411098</c:v>
                </c:pt>
                <c:pt idx="23">
                  <c:v>5.4963329482595702</c:v>
                </c:pt>
                <c:pt idx="24">
                  <c:v>5.4624354944656996</c:v>
                </c:pt>
                <c:pt idx="25">
                  <c:v>7.9444890895594096</c:v>
                </c:pt>
                <c:pt idx="26">
                  <c:v>8.3827217180359295</c:v>
                </c:pt>
                <c:pt idx="27">
                  <c:v>6.9350022194112197</c:v>
                </c:pt>
                <c:pt idx="28">
                  <c:v>6.5485424058027499</c:v>
                </c:pt>
                <c:pt idx="29">
                  <c:v>8.5292746350102</c:v>
                </c:pt>
                <c:pt idx="30">
                  <c:v>8.6290611911816999</c:v>
                </c:pt>
                <c:pt idx="31">
                  <c:v>9.0974964991769198</c:v>
                </c:pt>
                <c:pt idx="32">
                  <c:v>8.4733508147219805</c:v>
                </c:pt>
                <c:pt idx="33">
                  <c:v>7.9637941189744401</c:v>
                </c:pt>
                <c:pt idx="34">
                  <c:v>8.7395543092338404</c:v>
                </c:pt>
              </c:numCache>
            </c:numRef>
          </c:val>
          <c:smooth val="0"/>
          <c:extLst>
            <c:ext xmlns:c16="http://schemas.microsoft.com/office/drawing/2014/chart" uri="{C3380CC4-5D6E-409C-BE32-E72D297353CC}">
              <c16:uniqueId val="{0000000A-51C0-4ED0-9A26-3F891708FAA7}"/>
            </c:ext>
          </c:extLst>
        </c:ser>
        <c:dLbls>
          <c:showLegendKey val="0"/>
          <c:showVal val="0"/>
          <c:showCatName val="0"/>
          <c:showSerName val="0"/>
          <c:showPercent val="0"/>
          <c:showBubbleSize val="0"/>
        </c:dLbls>
        <c:smooth val="0"/>
        <c:axId val="110111255"/>
        <c:axId val="110110535"/>
      </c:lineChart>
      <c:catAx>
        <c:axId val="110111255"/>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110110535"/>
        <c:crosses val="autoZero"/>
        <c:auto val="1"/>
        <c:lblAlgn val="ctr"/>
        <c:lblOffset val="100"/>
        <c:noMultiLvlLbl val="0"/>
      </c:catAx>
      <c:valAx>
        <c:axId val="110110535"/>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crossAx val="110111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Source Sans Pro" panose="020B0503030403020204" pitchFamily="34" charset="0"/>
              <a:ea typeface="Source Sans Pro" panose="020B050303040302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54FD-8157-0A96-0325-6327ED5235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6C49DDF7-2262-368F-171A-19951B6F13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B978D626-5B60-C5D6-4053-5F91C24F5382}"/>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316AE299-9D13-0C9F-F4A8-44EC43871653}"/>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C1732E84-E848-0A83-DDA1-511C430A7FAB}"/>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4216374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7223-60EE-582A-4EA0-37FF05527966}"/>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9FC8CD90-5C03-F10C-219A-6211B0E418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8D7B883-C8F6-7327-349B-24E26F37952A}"/>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8FF08359-AE84-EC50-D8F5-80F0BF119A7F}"/>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2B4230EF-64E8-4815-8F07-6F757FD5CFFE}"/>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4593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67CF1-C8C5-EFFF-33E1-AF11CB118B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374FF061-04E0-58BD-7313-B2486C1D38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9C92F450-A268-B1F8-9559-2E26875FAB33}"/>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38EA9079-8F2B-91E3-C046-B85A0FE0E126}"/>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DFF1B218-C913-AA6E-84B9-6CF24D470E57}"/>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84004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B1435-638E-E136-C866-ABB377FCE318}"/>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BC871D1D-3832-BDB1-148F-27B2B1F42C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D567CCBA-C503-CB18-1FE2-BCB8EFF8363F}"/>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C812D178-612B-FE79-1917-582904CC7C8E}"/>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5BBBF502-5CA1-3AAF-BF6C-1DFA6379DC99}"/>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5166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2C4F-3ECB-7BDF-F323-A9E0C4A8EBC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0A5EBCB3-75D0-4624-C7F3-A6A95D7FC2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F17A4C-5306-AB95-7819-49B4C983B5B7}"/>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C9F75F88-07D9-C3F2-0EED-EFDEFA9BCE10}"/>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EA60EF4A-4713-4C33-78CC-BF57F977CDD2}"/>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25938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24D6-08EA-0C55-5727-84FFBB4988EC}"/>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7A5DC85D-0C64-3C0B-6B5E-4A1FD7800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CAA5D7F3-BDA5-DE45-E3E9-16C45D4CAB2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1CB41C87-CEF1-0EAE-075A-BC0980F1B500}"/>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6" name="Footer Placeholder 5">
            <a:extLst>
              <a:ext uri="{FF2B5EF4-FFF2-40B4-BE49-F238E27FC236}">
                <a16:creationId xmlns:a16="http://schemas.microsoft.com/office/drawing/2014/main" id="{2B47C6AA-F0A0-1B86-663A-DCDE18BBD00B}"/>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93A1E84C-59B8-11DF-B44D-4B28CD661ACE}"/>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19827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684B6-98B1-3331-7DCF-5A5032FD0E56}"/>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B12906E3-60B9-96A3-9C1B-CEA4A6485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4C9671-4E0D-BBBC-AE31-A88DB2D7AD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92AAAABE-A6B1-DE8C-46DC-BBBD7DB21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90F64C-D3DD-AB8C-B8EB-2B7609C50D0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7D1C09EE-1B82-C49C-5A96-7CB303D0DDFA}"/>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8" name="Footer Placeholder 7">
            <a:extLst>
              <a:ext uri="{FF2B5EF4-FFF2-40B4-BE49-F238E27FC236}">
                <a16:creationId xmlns:a16="http://schemas.microsoft.com/office/drawing/2014/main" id="{A5EAA487-0E77-9F0D-A730-FC2CC93CF9D3}"/>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B2040F4B-449D-1102-9676-D1CF27A6E21C}"/>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179593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E2D3F-16A7-1E8B-25BF-BA487FE30ACE}"/>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657FC0C9-1E6A-7291-0725-9EB17EE5E4D1}"/>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4" name="Footer Placeholder 3">
            <a:extLst>
              <a:ext uri="{FF2B5EF4-FFF2-40B4-BE49-F238E27FC236}">
                <a16:creationId xmlns:a16="http://schemas.microsoft.com/office/drawing/2014/main" id="{7C1E9A29-5638-60B5-E96C-47A56055E730}"/>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B2704A35-1CF5-F4D9-7471-5C85DE36EC91}"/>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45083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21330-2373-A532-821D-B2FDB29A79D5}"/>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3" name="Footer Placeholder 2">
            <a:extLst>
              <a:ext uri="{FF2B5EF4-FFF2-40B4-BE49-F238E27FC236}">
                <a16:creationId xmlns:a16="http://schemas.microsoft.com/office/drawing/2014/main" id="{230E767A-19D5-3720-A9CA-4E001D971C85}"/>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383ED980-5CE3-A6F1-4572-84A5EA732FFB}"/>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274472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5B78-FB38-198F-A71C-69881D46CC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D272C3A5-86F2-8FD2-1B3E-B0310A748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63F359F9-D2AE-E4B3-9D34-ECF9E3DB8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1DD2C7-29C8-DC3B-5A5B-3F6161A7817E}"/>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6" name="Footer Placeholder 5">
            <a:extLst>
              <a:ext uri="{FF2B5EF4-FFF2-40B4-BE49-F238E27FC236}">
                <a16:creationId xmlns:a16="http://schemas.microsoft.com/office/drawing/2014/main" id="{62154CD8-A79A-2611-9FDA-21B69F80890C}"/>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003A4475-7586-6584-A3C0-C7EB636E2786}"/>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30549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C0C2E-6C77-08E1-7231-42ADF4D5F2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8CC0F33A-4E2F-83D8-44BD-C5C3A89C3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E6DC6578-647F-8EEA-84A2-1940B9452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6A05F2-6C89-4ED4-9933-7A2BC60CF244}"/>
              </a:ext>
            </a:extLst>
          </p:cNvPr>
          <p:cNvSpPr>
            <a:spLocks noGrp="1"/>
          </p:cNvSpPr>
          <p:nvPr>
            <p:ph type="dt" sz="half" idx="10"/>
          </p:nvPr>
        </p:nvSpPr>
        <p:spPr/>
        <p:txBody>
          <a:bodyPr/>
          <a:lstStyle/>
          <a:p>
            <a:fld id="{739DE310-76C9-D444-A906-6B04B2D4E9EE}" type="datetimeFigureOut">
              <a:rPr lang="en-CZ" smtClean="0"/>
              <a:t>11/21/2024</a:t>
            </a:fld>
            <a:endParaRPr lang="en-CZ"/>
          </a:p>
        </p:txBody>
      </p:sp>
      <p:sp>
        <p:nvSpPr>
          <p:cNvPr id="6" name="Footer Placeholder 5">
            <a:extLst>
              <a:ext uri="{FF2B5EF4-FFF2-40B4-BE49-F238E27FC236}">
                <a16:creationId xmlns:a16="http://schemas.microsoft.com/office/drawing/2014/main" id="{5F7CB743-9E27-5A10-EB09-454B12266CE1}"/>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1F97DCBF-DA3A-D140-269F-C06D4BCC1123}"/>
              </a:ext>
            </a:extLst>
          </p:cNvPr>
          <p:cNvSpPr>
            <a:spLocks noGrp="1"/>
          </p:cNvSpPr>
          <p:nvPr>
            <p:ph type="sldNum" sz="quarter" idx="12"/>
          </p:nvPr>
        </p:nvSpPr>
        <p:spPr/>
        <p:txBody>
          <a:bodyPr/>
          <a:lstStyle/>
          <a:p>
            <a:fld id="{DDB40C07-5EDB-A547-AFD7-77BD4B7B1C17}" type="slidenum">
              <a:rPr lang="en-CZ" smtClean="0"/>
              <a:t>‹#›</a:t>
            </a:fld>
            <a:endParaRPr lang="en-CZ"/>
          </a:p>
        </p:txBody>
      </p:sp>
    </p:spTree>
    <p:extLst>
      <p:ext uri="{BB962C8B-B14F-4D97-AF65-F5344CB8AC3E}">
        <p14:creationId xmlns:p14="http://schemas.microsoft.com/office/powerpoint/2010/main" val="18220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75EBE8-B418-4571-D188-45175683F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B87B59D8-90F2-7EAA-3E32-F5CBBB6A51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79055CA6-5292-4A5B-5006-F16CCA7100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9DE310-76C9-D444-A906-6B04B2D4E9EE}" type="datetimeFigureOut">
              <a:rPr lang="en-CZ" smtClean="0"/>
              <a:t>11/21/2024</a:t>
            </a:fld>
            <a:endParaRPr lang="en-CZ"/>
          </a:p>
        </p:txBody>
      </p:sp>
      <p:sp>
        <p:nvSpPr>
          <p:cNvPr id="5" name="Footer Placeholder 4">
            <a:extLst>
              <a:ext uri="{FF2B5EF4-FFF2-40B4-BE49-F238E27FC236}">
                <a16:creationId xmlns:a16="http://schemas.microsoft.com/office/drawing/2014/main" id="{849190CB-3599-BA27-B1BF-F59942D70D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Z"/>
          </a:p>
        </p:txBody>
      </p:sp>
      <p:sp>
        <p:nvSpPr>
          <p:cNvPr id="6" name="Slide Number Placeholder 5">
            <a:extLst>
              <a:ext uri="{FF2B5EF4-FFF2-40B4-BE49-F238E27FC236}">
                <a16:creationId xmlns:a16="http://schemas.microsoft.com/office/drawing/2014/main" id="{148ED457-8B76-0785-E52C-79608D1D0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B40C07-5EDB-A547-AFD7-77BD4B7B1C17}" type="slidenum">
              <a:rPr lang="en-CZ" smtClean="0"/>
              <a:t>‹#›</a:t>
            </a:fld>
            <a:endParaRPr lang="en-CZ"/>
          </a:p>
        </p:txBody>
      </p:sp>
    </p:spTree>
    <p:extLst>
      <p:ext uri="{BB962C8B-B14F-4D97-AF65-F5344CB8AC3E}">
        <p14:creationId xmlns:p14="http://schemas.microsoft.com/office/powerpoint/2010/main" val="3316574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BD1092-4D68-54CE-8E2B-982C1B1C3756}"/>
              </a:ext>
            </a:extLst>
          </p:cNvPr>
          <p:cNvPicPr>
            <a:picLocks noChangeAspect="1"/>
          </p:cNvPicPr>
          <p:nvPr/>
        </p:nvPicPr>
        <p:blipFill>
          <a:blip r:embed="rId2"/>
          <a:srcRect/>
          <a:stretch/>
        </p:blipFill>
        <p:spPr>
          <a:xfrm>
            <a:off x="-135466" y="0"/>
            <a:ext cx="12462931" cy="701039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24FAB77B-1179-0155-B3FD-2FFFD87665B2}"/>
              </a:ext>
            </a:extLst>
          </p:cNvPr>
          <p:cNvPicPr>
            <a:picLocks noChangeAspect="1"/>
          </p:cNvPicPr>
          <p:nvPr/>
        </p:nvPicPr>
        <p:blipFill>
          <a:blip r:embed="rId3"/>
          <a:stretch>
            <a:fillRect/>
          </a:stretch>
        </p:blipFill>
        <p:spPr>
          <a:xfrm>
            <a:off x="407988" y="554361"/>
            <a:ext cx="2204082" cy="540000"/>
          </a:xfrm>
          <a:prstGeom prst="rect">
            <a:avLst/>
          </a:prstGeom>
        </p:spPr>
      </p:pic>
      <p:sp>
        <p:nvSpPr>
          <p:cNvPr id="13" name="TextBox 12">
            <a:extLst>
              <a:ext uri="{FF2B5EF4-FFF2-40B4-BE49-F238E27FC236}">
                <a16:creationId xmlns:a16="http://schemas.microsoft.com/office/drawing/2014/main" id="{107FD579-215E-4353-AF97-365D38E4A2AA}"/>
              </a:ext>
            </a:extLst>
          </p:cNvPr>
          <p:cNvSpPr txBox="1"/>
          <p:nvPr/>
        </p:nvSpPr>
        <p:spPr>
          <a:xfrm>
            <a:off x="296883" y="1703505"/>
            <a:ext cx="5259367" cy="4832092"/>
          </a:xfrm>
          <a:prstGeom prst="rect">
            <a:avLst/>
          </a:prstGeom>
          <a:noFill/>
        </p:spPr>
        <p:txBody>
          <a:bodyPr wrap="square" rtlCol="0">
            <a:spAutoFit/>
          </a:bodyPr>
          <a:lstStyle/>
          <a:p>
            <a:r>
              <a:rPr lang="cs-CZ" sz="4400" b="1">
                <a:latin typeface="Source Sans Pro Semibold" panose="020B0503030403020204" pitchFamily="34" charset="0"/>
              </a:rPr>
              <a:t>Výzvy pro globální ekonomiku:</a:t>
            </a:r>
          </a:p>
          <a:p>
            <a:r>
              <a:rPr lang="cs-CZ" sz="4400" b="1">
                <a:latin typeface="Source Sans Pro Light" panose="020B0403030403020204" pitchFamily="34" charset="0"/>
                <a:ea typeface="Source Sans Pro Light" panose="020B0403030403020204" pitchFamily="34" charset="0"/>
              </a:rPr>
              <a:t>Hledání nové rovnováhy – hrozby, příležitosti a inovace</a:t>
            </a:r>
          </a:p>
          <a:p>
            <a:endParaRPr lang="cs-CZ" sz="4400" b="1">
              <a:latin typeface="Source Sans Pro Semibold" panose="020B0503030403020204" pitchFamily="34" charset="0"/>
            </a:endParaRPr>
          </a:p>
          <a:p>
            <a:endParaRPr lang="en-CZ" sz="4400" b="1">
              <a:latin typeface="Source Sans Pro Semibold" panose="020B0503030403020204" pitchFamily="34" charset="0"/>
            </a:endParaRPr>
          </a:p>
        </p:txBody>
      </p:sp>
      <p:sp>
        <p:nvSpPr>
          <p:cNvPr id="14" name="TextBox 13">
            <a:extLst>
              <a:ext uri="{FF2B5EF4-FFF2-40B4-BE49-F238E27FC236}">
                <a16:creationId xmlns:a16="http://schemas.microsoft.com/office/drawing/2014/main" id="{B086CAA0-977A-DCC4-DE9E-B609B68F85EB}"/>
              </a:ext>
            </a:extLst>
          </p:cNvPr>
          <p:cNvSpPr txBox="1"/>
          <p:nvPr/>
        </p:nvSpPr>
        <p:spPr>
          <a:xfrm>
            <a:off x="403722" y="5309053"/>
            <a:ext cx="5259367" cy="830997"/>
          </a:xfrm>
          <a:prstGeom prst="rect">
            <a:avLst/>
          </a:prstGeom>
          <a:noFill/>
        </p:spPr>
        <p:txBody>
          <a:bodyPr wrap="square" rtlCol="0">
            <a:spAutoFit/>
          </a:bodyPr>
          <a:lstStyle/>
          <a:p>
            <a:r>
              <a:rPr lang="cs-CZ" sz="2200">
                <a:latin typeface="Source Sans Pro" panose="020B0503030403020204" pitchFamily="34" charset="0"/>
              </a:rPr>
              <a:t>Fórum Privátního bankovnictví KB</a:t>
            </a:r>
            <a:r>
              <a:rPr lang="en-CZ" sz="2200">
                <a:latin typeface="Source Sans Pro" panose="020B0503030403020204" pitchFamily="34" charset="0"/>
              </a:rPr>
              <a:t> </a:t>
            </a:r>
            <a:r>
              <a:rPr lang="en-CZ" sz="2400">
                <a:effectLst/>
                <a:latin typeface="Source Sans Pro" panose="020B0503030403020204" pitchFamily="34" charset="0"/>
              </a:rPr>
              <a:t>| </a:t>
            </a:r>
            <a:r>
              <a:rPr lang="cs-CZ" sz="2400" b="1">
                <a:latin typeface="Source Sans Pro Semibold" panose="020B0503030403020204" pitchFamily="34" charset="0"/>
              </a:rPr>
              <a:t>Diskusní</a:t>
            </a:r>
            <a:r>
              <a:rPr lang="cs-CZ" sz="2400">
                <a:effectLst/>
                <a:latin typeface="Source Sans Pro" panose="020B0503030403020204" pitchFamily="34" charset="0"/>
              </a:rPr>
              <a:t> </a:t>
            </a:r>
            <a:r>
              <a:rPr lang="cs-CZ" sz="2400" b="1">
                <a:effectLst/>
                <a:latin typeface="Source Sans Pro Semibold" panose="020B0503030403020204" pitchFamily="34" charset="0"/>
              </a:rPr>
              <a:t>Panel</a:t>
            </a:r>
            <a:endParaRPr lang="en-CZ" sz="2200" b="1">
              <a:latin typeface="Source Sans Pro Semibold" panose="020B0503030403020204" pitchFamily="34" charset="0"/>
            </a:endParaRPr>
          </a:p>
        </p:txBody>
      </p:sp>
      <p:sp>
        <p:nvSpPr>
          <p:cNvPr id="2" name="TextBox 1">
            <a:extLst>
              <a:ext uri="{FF2B5EF4-FFF2-40B4-BE49-F238E27FC236}">
                <a16:creationId xmlns:a16="http://schemas.microsoft.com/office/drawing/2014/main" id="{23E39272-2933-8038-02A9-B0111E74ABA5}"/>
              </a:ext>
            </a:extLst>
          </p:cNvPr>
          <p:cNvSpPr txBox="1"/>
          <p:nvPr/>
        </p:nvSpPr>
        <p:spPr>
          <a:xfrm>
            <a:off x="4001929" y="485807"/>
            <a:ext cx="1661160" cy="338554"/>
          </a:xfrm>
          <a:prstGeom prst="rect">
            <a:avLst/>
          </a:prstGeom>
          <a:noFill/>
        </p:spPr>
        <p:txBody>
          <a:bodyPr wrap="square" rtlCol="0">
            <a:spAutoFit/>
          </a:bodyPr>
          <a:lstStyle/>
          <a:p>
            <a:pPr algn="r"/>
            <a:r>
              <a:rPr lang="en-CZ" sz="1600">
                <a:latin typeface="Source Sans Pro" panose="020B0503030403020204" pitchFamily="34" charset="0"/>
              </a:rPr>
              <a:t>25. 11. 2024</a:t>
            </a:r>
          </a:p>
        </p:txBody>
      </p:sp>
    </p:spTree>
    <p:extLst>
      <p:ext uri="{BB962C8B-B14F-4D97-AF65-F5344CB8AC3E}">
        <p14:creationId xmlns:p14="http://schemas.microsoft.com/office/powerpoint/2010/main" val="53202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564938"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Umělá inteligence – „Game </a:t>
            </a:r>
            <a:r>
              <a:rPr lang="cs-CZ" sz="2400" b="1" err="1">
                <a:latin typeface="Source Sans Pro" panose="020B0503030403020204" pitchFamily="34" charset="0"/>
                <a:ea typeface="Source Sans Pro" panose="020B0503030403020204" pitchFamily="34" charset="0"/>
                <a:cs typeface="Times New Roman" panose="02020603050405020304" pitchFamily="18" charset="0"/>
              </a:rPr>
              <a:t>changer</a:t>
            </a:r>
            <a:r>
              <a:rPr lang="cs-CZ" sz="2400" b="1">
                <a:latin typeface="Source Sans Pro" panose="020B0503030403020204" pitchFamily="34" charset="0"/>
                <a:ea typeface="Source Sans Pro" panose="020B0503030403020204" pitchFamily="34" charset="0"/>
                <a:cs typeface="Times New Roman" panose="02020603050405020304" pitchFamily="18" charset="0"/>
              </a:rPr>
              <a:t>“ globální ekonomiky: Co nás čeká v následujících letech</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6" name="Graf 5">
            <a:extLst>
              <a:ext uri="{FF2B5EF4-FFF2-40B4-BE49-F238E27FC236}">
                <a16:creationId xmlns:a16="http://schemas.microsoft.com/office/drawing/2014/main" id="{F7DB2B09-0059-C99D-B0BD-0B1978C58BF0}"/>
              </a:ext>
            </a:extLst>
          </p:cNvPr>
          <p:cNvGraphicFramePr>
            <a:graphicFrameLocks/>
          </p:cNvGraphicFramePr>
          <p:nvPr>
            <p:extLst>
              <p:ext uri="{D42A27DB-BD31-4B8C-83A1-F6EECF244321}">
                <p14:modId xmlns:p14="http://schemas.microsoft.com/office/powerpoint/2010/main" val="1257538060"/>
              </p:ext>
            </p:extLst>
          </p:nvPr>
        </p:nvGraphicFramePr>
        <p:xfrm>
          <a:off x="1043400" y="1362600"/>
          <a:ext cx="10105200" cy="413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279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517313"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Umělá inteligence – „Game </a:t>
            </a:r>
            <a:r>
              <a:rPr lang="cs-CZ" sz="2400" b="1" err="1">
                <a:latin typeface="Source Sans Pro" panose="020B0503030403020204" pitchFamily="34" charset="0"/>
                <a:ea typeface="Source Sans Pro" panose="020B0503030403020204" pitchFamily="34" charset="0"/>
                <a:cs typeface="Times New Roman" panose="02020603050405020304" pitchFamily="18" charset="0"/>
              </a:rPr>
              <a:t>changer</a:t>
            </a:r>
            <a:r>
              <a:rPr lang="cs-CZ" sz="2400" b="1">
                <a:latin typeface="Source Sans Pro" panose="020B0503030403020204" pitchFamily="34" charset="0"/>
                <a:ea typeface="Source Sans Pro" panose="020B0503030403020204" pitchFamily="34" charset="0"/>
                <a:cs typeface="Times New Roman" panose="02020603050405020304" pitchFamily="18" charset="0"/>
              </a:rPr>
              <a:t>“ globální ekonomiky: Co nás čeká v následujících letech</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5" name="Graf 4">
            <a:extLst>
              <a:ext uri="{FF2B5EF4-FFF2-40B4-BE49-F238E27FC236}">
                <a16:creationId xmlns:a16="http://schemas.microsoft.com/office/drawing/2014/main" id="{A5DD1BE4-28F3-C890-13ED-AE427788BF2B}"/>
              </a:ext>
            </a:extLst>
          </p:cNvPr>
          <p:cNvGraphicFramePr>
            <a:graphicFrameLocks/>
          </p:cNvGraphicFramePr>
          <p:nvPr>
            <p:extLst>
              <p:ext uri="{D42A27DB-BD31-4B8C-83A1-F6EECF244321}">
                <p14:modId xmlns:p14="http://schemas.microsoft.com/office/powerpoint/2010/main" val="2747580471"/>
              </p:ext>
            </p:extLst>
          </p:nvPr>
        </p:nvGraphicFramePr>
        <p:xfrm>
          <a:off x="1043400" y="1362600"/>
          <a:ext cx="10105200" cy="413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10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Lokální hospodářská a měnová politika: Jak se přizpůsobit měnícímu se globálnímu světu</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4" name="Graf 3">
            <a:extLst>
              <a:ext uri="{FF2B5EF4-FFF2-40B4-BE49-F238E27FC236}">
                <a16:creationId xmlns:a16="http://schemas.microsoft.com/office/drawing/2014/main" id="{0E8045C0-8D9E-459D-A86D-46DB01795C3D}"/>
              </a:ext>
            </a:extLst>
          </p:cNvPr>
          <p:cNvGraphicFramePr>
            <a:graphicFrameLocks/>
          </p:cNvGraphicFramePr>
          <p:nvPr>
            <p:extLst>
              <p:ext uri="{D42A27DB-BD31-4B8C-83A1-F6EECF244321}">
                <p14:modId xmlns:p14="http://schemas.microsoft.com/office/powerpoint/2010/main" val="2936449752"/>
              </p:ext>
            </p:extLst>
          </p:nvPr>
        </p:nvGraphicFramePr>
        <p:xfrm>
          <a:off x="350836" y="1346200"/>
          <a:ext cx="5328000" cy="382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 4">
            <a:extLst>
              <a:ext uri="{FF2B5EF4-FFF2-40B4-BE49-F238E27FC236}">
                <a16:creationId xmlns:a16="http://schemas.microsoft.com/office/drawing/2014/main" id="{EFB96929-CFE3-45C8-A6D3-6DB5AC77748D}"/>
              </a:ext>
            </a:extLst>
          </p:cNvPr>
          <p:cNvGraphicFramePr>
            <a:graphicFrameLocks/>
          </p:cNvGraphicFramePr>
          <p:nvPr>
            <p:extLst>
              <p:ext uri="{D42A27DB-BD31-4B8C-83A1-F6EECF244321}">
                <p14:modId xmlns:p14="http://schemas.microsoft.com/office/powerpoint/2010/main" val="261576034"/>
              </p:ext>
            </p:extLst>
          </p:nvPr>
        </p:nvGraphicFramePr>
        <p:xfrm>
          <a:off x="6381750" y="1403350"/>
          <a:ext cx="5327019" cy="3822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825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Lokální hospodářská a měnová politika: Jak se přizpůsobit měnícímu se globálnímu světu</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3" name="Graf 2">
            <a:extLst>
              <a:ext uri="{FF2B5EF4-FFF2-40B4-BE49-F238E27FC236}">
                <a16:creationId xmlns:a16="http://schemas.microsoft.com/office/drawing/2014/main" id="{37B28FEF-4E19-41DD-B30D-19F1615D34A9}"/>
              </a:ext>
            </a:extLst>
          </p:cNvPr>
          <p:cNvGraphicFramePr>
            <a:graphicFrameLocks/>
          </p:cNvGraphicFramePr>
          <p:nvPr>
            <p:extLst>
              <p:ext uri="{D42A27DB-BD31-4B8C-83A1-F6EECF244321}">
                <p14:modId xmlns:p14="http://schemas.microsoft.com/office/powerpoint/2010/main" val="3899789709"/>
              </p:ext>
            </p:extLst>
          </p:nvPr>
        </p:nvGraphicFramePr>
        <p:xfrm>
          <a:off x="407987" y="1263841"/>
          <a:ext cx="5328000" cy="382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 4">
            <a:extLst>
              <a:ext uri="{FF2B5EF4-FFF2-40B4-BE49-F238E27FC236}">
                <a16:creationId xmlns:a16="http://schemas.microsoft.com/office/drawing/2014/main" id="{A372020B-F89B-4EA7-BC37-3FBE941A8E19}"/>
              </a:ext>
            </a:extLst>
          </p:cNvPr>
          <p:cNvGraphicFramePr>
            <a:graphicFrameLocks/>
          </p:cNvGraphicFramePr>
          <p:nvPr>
            <p:extLst>
              <p:ext uri="{D42A27DB-BD31-4B8C-83A1-F6EECF244321}">
                <p14:modId xmlns:p14="http://schemas.microsoft.com/office/powerpoint/2010/main" val="575213444"/>
              </p:ext>
            </p:extLst>
          </p:nvPr>
        </p:nvGraphicFramePr>
        <p:xfrm>
          <a:off x="6191250" y="997743"/>
          <a:ext cx="5592762" cy="4862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546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Lokální hospodářská a měnová politika: Jak se přizpůsobit měnícímu se globálnímu světu</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8" name="Graf 7">
            <a:extLst>
              <a:ext uri="{FF2B5EF4-FFF2-40B4-BE49-F238E27FC236}">
                <a16:creationId xmlns:a16="http://schemas.microsoft.com/office/drawing/2014/main" id="{13080862-60A3-4D22-98E9-008C48524BB7}"/>
              </a:ext>
            </a:extLst>
          </p:cNvPr>
          <p:cNvGraphicFramePr>
            <a:graphicFrameLocks/>
          </p:cNvGraphicFramePr>
          <p:nvPr>
            <p:extLst>
              <p:ext uri="{D42A27DB-BD31-4B8C-83A1-F6EECF244321}">
                <p14:modId xmlns:p14="http://schemas.microsoft.com/office/powerpoint/2010/main" val="1455591573"/>
              </p:ext>
            </p:extLst>
          </p:nvPr>
        </p:nvGraphicFramePr>
        <p:xfrm>
          <a:off x="1043399" y="1362600"/>
          <a:ext cx="10105200" cy="413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876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a:lnSpc>
                <a:spcPct val="100000"/>
              </a:lnSpc>
              <a:spcBef>
                <a:spcPts val="600"/>
              </a:spcBef>
              <a:spcAft>
                <a:spcPts val="600"/>
              </a:spcAft>
            </a:pPr>
            <a:r>
              <a:rPr lang="cs-CZ" sz="2400" b="1">
                <a:latin typeface="Source Sans Pro "/>
                <a:ea typeface="Source Sans Pro Light" panose="020B0403030403020204" pitchFamily="34" charset="0"/>
                <a:cs typeface="Times New Roman" panose="02020603050405020304" pitchFamily="18" charset="0"/>
              </a:rPr>
              <a:t>Hlavní trendy v ekonomice, měnové politice a na kapitálových trzích</a:t>
            </a:r>
            <a:br>
              <a:rPr lang="cs-CZ" sz="1800">
                <a:effectLst/>
                <a:latin typeface="Source Sans Pro "/>
                <a:ea typeface="Calibri" panose="020F0502020204030204" pitchFamily="34" charset="0"/>
                <a:cs typeface="Times New Roman" panose="02020603050405020304" pitchFamily="18" charset="0"/>
              </a:rPr>
            </a:br>
            <a:endParaRPr lang="cs-CZ" sz="2400">
              <a:effectLst/>
              <a:latin typeface="Source Sans Pro "/>
              <a:ea typeface="Source Sans Pro Light" panose="020B0403030403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248C14-B13F-6957-3960-0476256DBBEC}"/>
              </a:ext>
            </a:extLst>
          </p:cNvPr>
          <p:cNvSpPr>
            <a:spLocks noGrp="1"/>
          </p:cNvSpPr>
          <p:nvPr>
            <p:ph idx="1"/>
          </p:nvPr>
        </p:nvSpPr>
        <p:spPr>
          <a:xfrm>
            <a:off x="407987" y="964642"/>
            <a:ext cx="11376025" cy="5511300"/>
          </a:xfrm>
        </p:spPr>
        <p:txBody>
          <a:bodyPr>
            <a:normAutofit/>
          </a:bodyPr>
          <a:lstStyle/>
          <a:p>
            <a:pPr marL="0" indent="0">
              <a:buNone/>
            </a:pPr>
            <a:r>
              <a:rPr lang="cs-CZ" sz="2000">
                <a:latin typeface="Source Sans Pro Light" panose="020B0403030403020204" pitchFamily="34" charset="0"/>
                <a:ea typeface="Source Sans Pro Light" panose="020B0403030403020204" pitchFamily="34" charset="0"/>
                <a:cs typeface="Arial" panose="020B0604020202020204" pitchFamily="34" charset="0"/>
              </a:rPr>
              <a:t>Ve Spojených státech je více datových center než ve všech významných zemích dohromady</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pic>
        <p:nvPicPr>
          <p:cNvPr id="6" name="Picture 5">
            <a:extLst>
              <a:ext uri="{FF2B5EF4-FFF2-40B4-BE49-F238E27FC236}">
                <a16:creationId xmlns:a16="http://schemas.microsoft.com/office/drawing/2014/main" id="{8A67BAEB-6AAD-2048-4725-0AE152C88C5D}"/>
              </a:ext>
            </a:extLst>
          </p:cNvPr>
          <p:cNvPicPr>
            <a:picLocks noChangeAspect="1"/>
          </p:cNvPicPr>
          <p:nvPr/>
        </p:nvPicPr>
        <p:blipFill>
          <a:blip r:embed="rId3"/>
          <a:stretch>
            <a:fillRect/>
          </a:stretch>
        </p:blipFill>
        <p:spPr>
          <a:xfrm>
            <a:off x="1696599" y="1552235"/>
            <a:ext cx="8441998" cy="4382948"/>
          </a:xfrm>
          <a:prstGeom prst="rect">
            <a:avLst/>
          </a:prstGeom>
        </p:spPr>
      </p:pic>
    </p:spTree>
    <p:extLst>
      <p:ext uri="{BB962C8B-B14F-4D97-AF65-F5344CB8AC3E}">
        <p14:creationId xmlns:p14="http://schemas.microsoft.com/office/powerpoint/2010/main" val="294457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a:lnSpc>
                <a:spcPct val="100000"/>
              </a:lnSpc>
              <a:spcBef>
                <a:spcPts val="600"/>
              </a:spcBef>
              <a:spcAft>
                <a:spcPts val="600"/>
              </a:spcAft>
            </a:pPr>
            <a:r>
              <a:rPr lang="cs-CZ" sz="2400" b="1">
                <a:latin typeface="Source Sans Pro "/>
                <a:ea typeface="Source Sans Pro Light" panose="020B0403030403020204" pitchFamily="34" charset="0"/>
                <a:cs typeface="Times New Roman" panose="02020603050405020304" pitchFamily="18" charset="0"/>
              </a:rPr>
              <a:t>Hlavní trendy v ekonomice, měnové politice a na kapitálových trzích</a:t>
            </a:r>
            <a:br>
              <a:rPr lang="cs-CZ" sz="1800">
                <a:effectLst/>
                <a:latin typeface="Source Sans Pro "/>
                <a:ea typeface="Calibri" panose="020F0502020204030204" pitchFamily="34" charset="0"/>
                <a:cs typeface="Times New Roman" panose="02020603050405020304" pitchFamily="18" charset="0"/>
              </a:rPr>
            </a:br>
            <a:endParaRPr lang="cs-CZ" sz="2400">
              <a:effectLst/>
              <a:latin typeface="Source Sans Pro "/>
              <a:ea typeface="Source Sans Pro Light" panose="020B0403030403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248C14-B13F-6957-3960-0476256DBBEC}"/>
              </a:ext>
            </a:extLst>
          </p:cNvPr>
          <p:cNvSpPr>
            <a:spLocks noGrp="1"/>
          </p:cNvSpPr>
          <p:nvPr>
            <p:ph idx="1"/>
          </p:nvPr>
        </p:nvSpPr>
        <p:spPr>
          <a:xfrm>
            <a:off x="407987" y="964642"/>
            <a:ext cx="11376025" cy="5511300"/>
          </a:xfrm>
        </p:spPr>
        <p:txBody>
          <a:bodyPr vert="horz" lIns="91440" tIns="45720" rIns="91440" bIns="45720" rtlCol="0" anchor="t">
            <a:normAutofit/>
          </a:bodyPr>
          <a:lstStyle/>
          <a:p>
            <a:pPr>
              <a:buNone/>
            </a:pPr>
            <a:endParaRPr lang="cs-CZ" sz="2000"/>
          </a:p>
          <a:p>
            <a:pPr marL="0" indent="0">
              <a:buNone/>
            </a:pPr>
            <a:endParaRPr lang="cs-CZ" sz="2000">
              <a:latin typeface="Arial" panose="020B0604020202020204" pitchFamily="3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pic>
        <p:nvPicPr>
          <p:cNvPr id="4" name="Picture 3">
            <a:extLst>
              <a:ext uri="{FF2B5EF4-FFF2-40B4-BE49-F238E27FC236}">
                <a16:creationId xmlns:a16="http://schemas.microsoft.com/office/drawing/2014/main" id="{30C68997-66D5-D02E-424F-6AEF235B2E82}"/>
              </a:ext>
            </a:extLst>
          </p:cNvPr>
          <p:cNvPicPr>
            <a:picLocks noChangeAspect="1"/>
          </p:cNvPicPr>
          <p:nvPr/>
        </p:nvPicPr>
        <p:blipFill>
          <a:blip r:embed="rId3"/>
          <a:stretch>
            <a:fillRect/>
          </a:stretch>
        </p:blipFill>
        <p:spPr>
          <a:xfrm>
            <a:off x="6370769" y="1382084"/>
            <a:ext cx="4628388" cy="3697224"/>
          </a:xfrm>
          <a:prstGeom prst="rect">
            <a:avLst/>
          </a:prstGeom>
        </p:spPr>
      </p:pic>
      <p:graphicFrame>
        <p:nvGraphicFramePr>
          <p:cNvPr id="5" name="Object 4">
            <a:extLst>
              <a:ext uri="{FF2B5EF4-FFF2-40B4-BE49-F238E27FC236}">
                <a16:creationId xmlns:a16="http://schemas.microsoft.com/office/drawing/2014/main" id="{4F328A6A-E718-AEAC-326F-F99C34C10BC0}"/>
              </a:ext>
            </a:extLst>
          </p:cNvPr>
          <p:cNvGraphicFramePr>
            <a:graphicFrameLocks noChangeAspect="1"/>
          </p:cNvGraphicFramePr>
          <p:nvPr>
            <p:extLst>
              <p:ext uri="{D42A27DB-BD31-4B8C-83A1-F6EECF244321}">
                <p14:modId xmlns:p14="http://schemas.microsoft.com/office/powerpoint/2010/main" val="3322357576"/>
              </p:ext>
            </p:extLst>
          </p:nvPr>
        </p:nvGraphicFramePr>
        <p:xfrm>
          <a:off x="1142681" y="1388371"/>
          <a:ext cx="4627563" cy="3690937"/>
        </p:xfrm>
        <a:graphic>
          <a:graphicData uri="http://schemas.openxmlformats.org/presentationml/2006/ole">
            <mc:AlternateContent xmlns:mc="http://schemas.openxmlformats.org/markup-compatibility/2006">
              <mc:Choice xmlns:v="urn:schemas-microsoft-com:vml" Requires="v">
                <p:oleObj name="Macrobond document" r:id="rId4" imgW="4627097" imgH="3691685" progId="Mbnd.mbnd">
                  <p:embed/>
                </p:oleObj>
              </mc:Choice>
              <mc:Fallback>
                <p:oleObj name="Macrobond document" r:id="rId4" imgW="4627097" imgH="3691685" progId="Mbnd.mbnd">
                  <p:embed/>
                  <p:pic>
                    <p:nvPicPr>
                      <p:cNvPr id="5" name="Object 4">
                        <a:extLst>
                          <a:ext uri="{FF2B5EF4-FFF2-40B4-BE49-F238E27FC236}">
                            <a16:creationId xmlns:a16="http://schemas.microsoft.com/office/drawing/2014/main" id="{4F328A6A-E718-AEAC-326F-F99C34C10BC0}"/>
                          </a:ext>
                        </a:extLst>
                      </p:cNvPr>
                      <p:cNvPicPr/>
                      <p:nvPr/>
                    </p:nvPicPr>
                    <p:blipFill>
                      <a:blip r:embed="rId5"/>
                      <a:stretch>
                        <a:fillRect/>
                      </a:stretch>
                    </p:blipFill>
                    <p:spPr>
                      <a:xfrm>
                        <a:off x="1142681" y="1388371"/>
                        <a:ext cx="4627563" cy="3690937"/>
                      </a:xfrm>
                      <a:prstGeom prst="rect">
                        <a:avLst/>
                      </a:prstGeom>
                    </p:spPr>
                  </p:pic>
                </p:oleObj>
              </mc:Fallback>
            </mc:AlternateContent>
          </a:graphicData>
        </a:graphic>
      </p:graphicFrame>
    </p:spTree>
    <p:extLst>
      <p:ext uri="{BB962C8B-B14F-4D97-AF65-F5344CB8AC3E}">
        <p14:creationId xmlns:p14="http://schemas.microsoft.com/office/powerpoint/2010/main" val="1885143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a:lnSpc>
                <a:spcPct val="100000"/>
              </a:lnSpc>
              <a:spcBef>
                <a:spcPts val="600"/>
              </a:spcBef>
              <a:spcAft>
                <a:spcPts val="600"/>
              </a:spcAft>
            </a:pPr>
            <a:r>
              <a:rPr lang="cs-CZ" sz="2400" b="1">
                <a:latin typeface="Source Sans Pro "/>
                <a:ea typeface="Source Sans Pro Light" panose="020B0403030403020204" pitchFamily="34" charset="0"/>
                <a:cs typeface="Times New Roman" panose="02020603050405020304" pitchFamily="18" charset="0"/>
              </a:rPr>
              <a:t>Demografické změny a „souboj“ generací</a:t>
            </a:r>
            <a:br>
              <a:rPr lang="cs-CZ" sz="2400" b="1">
                <a:latin typeface="Source Sans Pro "/>
                <a:ea typeface="Source Sans Pro Light" panose="020B0403030403020204" pitchFamily="34" charset="0"/>
                <a:cs typeface="Times New Roman" panose="02020603050405020304" pitchFamily="18" charset="0"/>
              </a:rPr>
            </a:br>
            <a:endParaRPr lang="cs-CZ" sz="2400" b="1">
              <a:latin typeface="Source Sans Pro "/>
              <a:ea typeface="Source Sans Pro Light" panose="020B04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4" name="Object 3">
            <a:extLst>
              <a:ext uri="{FF2B5EF4-FFF2-40B4-BE49-F238E27FC236}">
                <a16:creationId xmlns:a16="http://schemas.microsoft.com/office/drawing/2014/main" id="{D551E5BF-C649-7EDA-C4E7-246713F4C853}"/>
              </a:ext>
            </a:extLst>
          </p:cNvPr>
          <p:cNvGraphicFramePr>
            <a:graphicFrameLocks noChangeAspect="1"/>
          </p:cNvGraphicFramePr>
          <p:nvPr>
            <p:extLst>
              <p:ext uri="{D42A27DB-BD31-4B8C-83A1-F6EECF244321}">
                <p14:modId xmlns:p14="http://schemas.microsoft.com/office/powerpoint/2010/main" val="3481511522"/>
              </p:ext>
            </p:extLst>
          </p:nvPr>
        </p:nvGraphicFramePr>
        <p:xfrm>
          <a:off x="1046163" y="1358900"/>
          <a:ext cx="10099675" cy="4138613"/>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4" name="Object 3">
                        <a:extLst>
                          <a:ext uri="{FF2B5EF4-FFF2-40B4-BE49-F238E27FC236}">
                            <a16:creationId xmlns:a16="http://schemas.microsoft.com/office/drawing/2014/main" id="{D551E5BF-C649-7EDA-C4E7-246713F4C853}"/>
                          </a:ext>
                        </a:extLst>
                      </p:cNvPr>
                      <p:cNvPicPr/>
                      <p:nvPr/>
                    </p:nvPicPr>
                    <p:blipFill>
                      <a:blip r:embed="rId4"/>
                      <a:stretch>
                        <a:fillRect/>
                      </a:stretch>
                    </p:blipFill>
                    <p:spPr>
                      <a:xfrm>
                        <a:off x="1046163" y="1358900"/>
                        <a:ext cx="10099675" cy="4138613"/>
                      </a:xfrm>
                      <a:prstGeom prst="rect">
                        <a:avLst/>
                      </a:prstGeom>
                    </p:spPr>
                  </p:pic>
                </p:oleObj>
              </mc:Fallback>
            </mc:AlternateContent>
          </a:graphicData>
        </a:graphic>
      </p:graphicFrame>
    </p:spTree>
    <p:extLst>
      <p:ext uri="{BB962C8B-B14F-4D97-AF65-F5344CB8AC3E}">
        <p14:creationId xmlns:p14="http://schemas.microsoft.com/office/powerpoint/2010/main" val="2031440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algn="ctr">
              <a:lnSpc>
                <a:spcPct val="100000"/>
              </a:lnSpc>
              <a:spcBef>
                <a:spcPts val="600"/>
              </a:spcBef>
              <a:spcAft>
                <a:spcPts val="600"/>
              </a:spcAft>
            </a:pPr>
            <a:r>
              <a:rPr lang="cs-CZ" sz="2400" b="1">
                <a:latin typeface="Source Sans Pro "/>
                <a:ea typeface="Source Sans Pro Light" panose="020B0403030403020204" pitchFamily="34" charset="0"/>
                <a:cs typeface="Times New Roman" panose="02020603050405020304" pitchFamily="18" charset="0"/>
              </a:rPr>
              <a:t>Právní upozornění</a:t>
            </a:r>
            <a:endParaRPr lang="cs-CZ" sz="2400">
              <a:effectLst/>
              <a:latin typeface="Source Sans Pro "/>
              <a:ea typeface="Source Sans Pro Light" panose="020B04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sp>
        <p:nvSpPr>
          <p:cNvPr id="5" name="Content Placeholder 4">
            <a:extLst>
              <a:ext uri="{FF2B5EF4-FFF2-40B4-BE49-F238E27FC236}">
                <a16:creationId xmlns:a16="http://schemas.microsoft.com/office/drawing/2014/main" id="{ED516824-416D-7612-4C65-3C3DD2452139}"/>
              </a:ext>
            </a:extLst>
          </p:cNvPr>
          <p:cNvSpPr>
            <a:spLocks noGrp="1"/>
          </p:cNvSpPr>
          <p:nvPr>
            <p:ph idx="1"/>
          </p:nvPr>
        </p:nvSpPr>
        <p:spPr>
          <a:xfrm>
            <a:off x="407987" y="1041092"/>
            <a:ext cx="11376025" cy="5065670"/>
          </a:xfrm>
        </p:spPr>
        <p:txBody>
          <a:bodyPr>
            <a:noAutofit/>
          </a:bodyPr>
          <a:lstStyle/>
          <a:p>
            <a:pPr marL="0" indent="0">
              <a:lnSpc>
                <a:spcPct val="110000"/>
              </a:lnSpc>
              <a:spcBef>
                <a:spcPts val="0"/>
              </a:spcBef>
              <a:spcAft>
                <a:spcPts val="600"/>
              </a:spcAft>
              <a:buNone/>
              <a:defRPr/>
            </a:pPr>
            <a:r>
              <a:rPr lang="cs-CZ" sz="900"/>
              <a:t>Informace uvedené v tomto dokumentu nemohou být považovány za nabídku k nákupu či prodeje jakéhokoliv investičního nástroje nebo jinou výzvu či pobídku k jeho nákupu či prodeji. Veškeré zde obsažené informace a názory pocházejí nebo jsou založeny na zdrojích, které Komerční banka, a.s. považuje za důvěryhodné, nicméně tímto nepřebírá záruku za jejich přesnost a úplnost, ačkoliv vychází z toho, že byly publikovány tak, aby poskytovaly přesný, plný a nezkreslený obraz skutečnosti. Názory Komerční banky, a.s. uvedené v tomto dokumentu se mohou měnit bez předchozího upozornění. </a:t>
            </a:r>
          </a:p>
          <a:p>
            <a:pPr marL="0" indent="0">
              <a:lnSpc>
                <a:spcPct val="110000"/>
              </a:lnSpc>
              <a:spcBef>
                <a:spcPts val="0"/>
              </a:spcBef>
              <a:spcAft>
                <a:spcPts val="600"/>
              </a:spcAft>
              <a:buNone/>
              <a:defRPr/>
            </a:pPr>
            <a:r>
              <a:rPr lang="cs-CZ" sz="900"/>
              <a:t>Komerční banka, a.s. a společnosti, které s ní tvoří jeden koncern, se mohou příležitostně podílet na obchodech s investičními nástroji, obchodovat s nimi nebo vykonávat činnost tvůrce trhu pro investiční nástroje nebo je držet, poskytovat poradenství či jinak profitovat z obchodů s investičními nástroji nebo od nich odvozených derivátů, které byly emitovány osobami zmíněnými v tomto dokumentu. </a:t>
            </a:r>
          </a:p>
          <a:p>
            <a:pPr marL="0" indent="0">
              <a:lnSpc>
                <a:spcPct val="110000"/>
              </a:lnSpc>
              <a:spcBef>
                <a:spcPts val="0"/>
              </a:spcBef>
              <a:spcAft>
                <a:spcPts val="600"/>
              </a:spcAft>
              <a:buNone/>
              <a:defRPr/>
            </a:pPr>
            <a:r>
              <a:rPr lang="cs-CZ" sz="900"/>
              <a:t>Zaměstnanci Komerční banky, a.s. a dalších společností tvořících s ní koncern nebo osoby jim blízké, mohou příležitostně obchodovat nebo držet investiční nástroje zmíněné v tomto dokumentu nebo od nich odvozené deriváty. Autoři tohoto dokumentu nejsou oprávněni nabývat investiční nástroje zmíněné v tomto dokumentu. To neplatí v případě, kdy investiční doporučení uvedené v tomto dokumentu představuje šíření investičního doporučení již dříve vydaného třetí stranou v souladu s kapitolou III nařízení (EU) 2016/958.  Komerční banka, a.s. a společnosti tvořící s ní koncern nejsou tímto dokumentem vázáni při poskytování investičních služeb svým klientům.</a:t>
            </a:r>
          </a:p>
          <a:p>
            <a:pPr marL="0" indent="0">
              <a:lnSpc>
                <a:spcPct val="110000"/>
              </a:lnSpc>
              <a:spcBef>
                <a:spcPts val="0"/>
              </a:spcBef>
              <a:spcAft>
                <a:spcPts val="600"/>
              </a:spcAft>
              <a:buNone/>
              <a:defRPr/>
            </a:pPr>
            <a:r>
              <a:rPr lang="cs-CZ" sz="900"/>
              <a:t>Komerční banka, a.s. nepřebírá nad rámec stanovený právními předpisy odpovědnost za škodu způsobenou použitím tohoto dokumentu nebo informací v něm obsažených. Tento dokument je určen primárně pro profesionální a kvalifikované investory. Pokud kopii tohoto dokumentu obdrží jiná než výše uvedená osoba, neměla by své investiční rozhodnutí založit výhradně na tomto dokumentu, ale měla by si zároveň vyhledat nezávislého poradce. Každý investor je povinen přijmout vlastní informované rozhodnutí o vhodnosti investice, protože investiční nástroj uvedený v tomto dokumentu nemusí být vhodný pro všechny investory. </a:t>
            </a:r>
          </a:p>
          <a:p>
            <a:pPr marL="0" indent="0">
              <a:lnSpc>
                <a:spcPct val="110000"/>
              </a:lnSpc>
              <a:spcBef>
                <a:spcPts val="0"/>
              </a:spcBef>
              <a:spcAft>
                <a:spcPts val="600"/>
              </a:spcAft>
              <a:buNone/>
              <a:defRPr/>
            </a:pPr>
            <a:r>
              <a:rPr lang="cs-CZ" sz="900"/>
              <a:t>Minulá výkonnost investičních nástrojů nezaručuje výkonnost budoucí. Očekávaná budoucí výkonnost je založena na předpokladech, které nemusí nastat. S investičními nástroji a investicemi jsou spojena různá investiční rizika, přičemž hodnota investice může stoupat i klesat a není zaručena návratnost původní investované částky. Investiční nástroje denominované v jiné měně jsou navíc vystaveny riziku vyplývajícímu ze změn devizových kurzů s možným pozitivním nebo negativním dopadem na cenu investičního nástroje, a následně na zhodnocení investice.</a:t>
            </a:r>
          </a:p>
          <a:p>
            <a:pPr marL="0" indent="0">
              <a:lnSpc>
                <a:spcPct val="110000"/>
              </a:lnSpc>
              <a:spcBef>
                <a:spcPts val="0"/>
              </a:spcBef>
              <a:spcAft>
                <a:spcPts val="600"/>
              </a:spcAft>
              <a:buNone/>
              <a:defRPr/>
            </a:pPr>
            <a:r>
              <a:rPr lang="cs-CZ" sz="900"/>
              <a:t>Tento dokument je vydán Komerční bankou, a.s., která je bankou a obchodníkem s cennými papíry ve smyslu příslušných právních předpisů, a jako taková podléhá dozoru České národní banky. Komerční banka, a.s. přijala řadu opatření, aby zabránila možnému střetu zájmů při tvorbě investičních doporučení, a to zavedením odpovídajícího vnitřního členění zahrnujícího informační bariery mezi jednotlivými útvary Komerční banky, a.s. v souladu s požadavky kladenými příslušnými právními předpisy. Zaměstnanci Komerční banky, a.s. postupují v souladu s vnitřními předpisy upravujícími střet zájmů.</a:t>
            </a:r>
          </a:p>
          <a:p>
            <a:pPr marL="0" indent="0">
              <a:lnSpc>
                <a:spcPct val="110000"/>
              </a:lnSpc>
              <a:spcBef>
                <a:spcPts val="0"/>
              </a:spcBef>
              <a:spcAft>
                <a:spcPts val="600"/>
              </a:spcAft>
              <a:buNone/>
              <a:defRPr/>
            </a:pPr>
            <a:r>
              <a:rPr lang="cs-CZ" sz="900"/>
              <a:t>Žádné hodnocení zaměstnanců, kteří se podílejí na tvorbě investičních doporučení, není podmíněno nebo závislé na objemu nebo zisku z obchodování Komerční banky, a.s. s investičními nástroji zmíněnými v tomto dokumentu nebo na jejím obchodování s emitenty těchto investičních nástrojů. Hodnocení autorů investičních doporučení ale spočívá ve vazbě na zisk Komerční banky, a.s., na kterém se částečně podílejí i výsledky obchodování s investičními nástroji.</a:t>
            </a:r>
          </a:p>
          <a:p>
            <a:pPr marL="0" indent="0">
              <a:lnSpc>
                <a:spcPct val="110000"/>
              </a:lnSpc>
              <a:spcBef>
                <a:spcPts val="0"/>
              </a:spcBef>
              <a:spcAft>
                <a:spcPts val="600"/>
              </a:spcAft>
              <a:buNone/>
              <a:defRPr/>
            </a:pPr>
            <a:r>
              <a:rPr lang="cs-CZ" sz="900"/>
              <a:t>Doporučení uvedená v tomto dokumentu jsou určena veřejnosti a před jeho zveřejněním není dokument k dispozici osobám, které se nepodílely na tvorbě tohoto dokumentu. Komerční banka, a.s. nezasílá investiční doporučení jednotlivým emitentům před jejich zveřejněním. Každý z autorů tohoto dokumentu prohlašuje, že názory obsažené v tomto dokumentu přesně odpovídají jeho osobnímu pohledu na uvedené investiční nástroje nebo jejich emitenty.</a:t>
            </a:r>
          </a:p>
          <a:p>
            <a:pPr marL="0" indent="0">
              <a:lnSpc>
                <a:spcPct val="110000"/>
              </a:lnSpc>
              <a:spcBef>
                <a:spcPts val="0"/>
              </a:spcBef>
              <a:spcAft>
                <a:spcPts val="600"/>
              </a:spcAft>
              <a:buNone/>
              <a:defRPr/>
            </a:pPr>
            <a:r>
              <a:rPr lang="cs-CZ" sz="900"/>
              <a:t>Tento dokument ani jeho obsah není určen osobám trvale bydlícím či sídlícím ve Spojených státech amerických a osobám splňujícím statut „amerického subjektu“, jak je definován v nařízení S podle zákona Spojených států amerických o cenných papírech z roku 1933, ve znění pozdějších předpisů.</a:t>
            </a:r>
          </a:p>
          <a:p>
            <a:pPr marL="0" indent="0">
              <a:lnSpc>
                <a:spcPct val="110000"/>
              </a:lnSpc>
              <a:spcBef>
                <a:spcPts val="0"/>
              </a:spcBef>
              <a:spcAft>
                <a:spcPts val="600"/>
              </a:spcAft>
              <a:buNone/>
              <a:defRPr/>
            </a:pPr>
            <a:r>
              <a:rPr lang="cs-CZ" sz="900"/>
              <a:t>Tento dokument není investičním doporučením dle nařízení Evropského parlamentu a Rady (EU) č. 596/2014, o zneužívání trhu, ani nepředstavuje investiční poradenství dle zákona č. 256/2004 Sb., o podnikání na kapitálovém trhu, ve znění pozdějších předpisů. </a:t>
            </a:r>
          </a:p>
          <a:p>
            <a:pPr marL="0" indent="0">
              <a:lnSpc>
                <a:spcPct val="110000"/>
              </a:lnSpc>
              <a:spcBef>
                <a:spcPts val="0"/>
              </a:spcBef>
              <a:spcAft>
                <a:spcPts val="600"/>
              </a:spcAft>
              <a:buNone/>
              <a:defRPr/>
            </a:pPr>
            <a:r>
              <a:rPr lang="cs-CZ" sz="900"/>
              <a:t>Pro podrobnosti prosím navštivte internetovou stránku http:\\www.trading.kb.cz.</a:t>
            </a:r>
          </a:p>
        </p:txBody>
      </p:sp>
    </p:spTree>
    <p:extLst>
      <p:ext uri="{BB962C8B-B14F-4D97-AF65-F5344CB8AC3E}">
        <p14:creationId xmlns:p14="http://schemas.microsoft.com/office/powerpoint/2010/main" val="257142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Geopolitické události sice nejsou čas</a:t>
            </a:r>
            <a:r>
              <a:rPr lang="en-US" sz="2400" b="1">
                <a:latin typeface="Source Sans Pro" panose="020B0503030403020204" pitchFamily="34" charset="0"/>
                <a:ea typeface="Source Sans Pro" panose="020B0503030403020204" pitchFamily="34" charset="0"/>
                <a:cs typeface="Times New Roman" panose="02020603050405020304" pitchFamily="18" charset="0"/>
              </a:rPr>
              <a:t>t</a:t>
            </a:r>
            <a:r>
              <a:rPr lang="cs-CZ" sz="2400" b="1">
                <a:latin typeface="Source Sans Pro" panose="020B0503030403020204" pitchFamily="34" charset="0"/>
                <a:ea typeface="Source Sans Pro" panose="020B0503030403020204" pitchFamily="34" charset="0"/>
                <a:cs typeface="Times New Roman" panose="02020603050405020304" pitchFamily="18" charset="0"/>
              </a:rPr>
              <a:t>é, o to je ale jejich dopad zásadnější</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248C14-B13F-6957-3960-0476256DBBEC}"/>
              </a:ext>
            </a:extLst>
          </p:cNvPr>
          <p:cNvSpPr>
            <a:spLocks noGrp="1"/>
          </p:cNvSpPr>
          <p:nvPr>
            <p:ph idx="1"/>
          </p:nvPr>
        </p:nvSpPr>
        <p:spPr>
          <a:xfrm>
            <a:off x="407987" y="964642"/>
            <a:ext cx="11376025" cy="5511300"/>
          </a:xfrm>
        </p:spPr>
        <p:txBody>
          <a:bodyPr>
            <a:normAutofit/>
          </a:bodyPr>
          <a:lstStyle/>
          <a:p>
            <a:pPr marL="0" indent="0">
              <a:buNone/>
            </a:pPr>
            <a:r>
              <a:rPr lang="cs-CZ" sz="2000">
                <a:latin typeface="Source Sans Pro Light" panose="020B0403030403020204" pitchFamily="34" charset="0"/>
                <a:ea typeface="Source Sans Pro Light" panose="020B0403030403020204" pitchFamily="34" charset="0"/>
                <a:cs typeface="Arial" panose="020B0604020202020204" pitchFamily="34" charset="0"/>
              </a:rPr>
              <a:t>Invaze Ruska na Ukrajinu představuje největší geopolitický šok od invaze do Iráku</a:t>
            </a:r>
            <a:endParaRPr lang="en-US" sz="2000">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5" name="Object 4">
            <a:extLst>
              <a:ext uri="{FF2B5EF4-FFF2-40B4-BE49-F238E27FC236}">
                <a16:creationId xmlns:a16="http://schemas.microsoft.com/office/drawing/2014/main" id="{2A058998-7029-6070-0E24-4145969E2E79}"/>
              </a:ext>
            </a:extLst>
          </p:cNvPr>
          <p:cNvGraphicFramePr>
            <a:graphicFrameLocks noChangeAspect="1"/>
          </p:cNvGraphicFramePr>
          <p:nvPr>
            <p:extLst>
              <p:ext uri="{D42A27DB-BD31-4B8C-83A1-F6EECF244321}">
                <p14:modId xmlns:p14="http://schemas.microsoft.com/office/powerpoint/2010/main" val="3347743617"/>
              </p:ext>
            </p:extLst>
          </p:nvPr>
        </p:nvGraphicFramePr>
        <p:xfrm>
          <a:off x="1046163" y="1358900"/>
          <a:ext cx="10099675" cy="4138613"/>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5" name="Object 4">
                        <a:extLst>
                          <a:ext uri="{FF2B5EF4-FFF2-40B4-BE49-F238E27FC236}">
                            <a16:creationId xmlns:a16="http://schemas.microsoft.com/office/drawing/2014/main" id="{2A058998-7029-6070-0E24-4145969E2E79}"/>
                          </a:ext>
                        </a:extLst>
                      </p:cNvPr>
                      <p:cNvPicPr/>
                      <p:nvPr/>
                    </p:nvPicPr>
                    <p:blipFill>
                      <a:blip r:embed="rId4"/>
                      <a:stretch>
                        <a:fillRect/>
                      </a:stretch>
                    </p:blipFill>
                    <p:spPr>
                      <a:xfrm>
                        <a:off x="1046163" y="1358900"/>
                        <a:ext cx="10099675" cy="4138613"/>
                      </a:xfrm>
                      <a:prstGeom prst="rect">
                        <a:avLst/>
                      </a:prstGeom>
                    </p:spPr>
                  </p:pic>
                </p:oleObj>
              </mc:Fallback>
            </mc:AlternateContent>
          </a:graphicData>
        </a:graphic>
      </p:graphicFrame>
    </p:spTree>
    <p:extLst>
      <p:ext uri="{BB962C8B-B14F-4D97-AF65-F5344CB8AC3E}">
        <p14:creationId xmlns:p14="http://schemas.microsoft.com/office/powerpoint/2010/main" val="8295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lvl="0">
              <a:lnSpc>
                <a:spcPct val="100000"/>
              </a:lnSpc>
              <a:spcBef>
                <a:spcPts val="600"/>
              </a:spcBef>
              <a:spcAft>
                <a:spcPts val="600"/>
              </a:spcAft>
            </a:pP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Současný vliv geopolitiky na globální ekonomiku a jeho důsledky: </a:t>
            </a:r>
            <a:b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b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Mocenské ambice a jejich důsledky</a:t>
            </a: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3" name="Graf 2">
            <a:extLst>
              <a:ext uri="{FF2B5EF4-FFF2-40B4-BE49-F238E27FC236}">
                <a16:creationId xmlns:a16="http://schemas.microsoft.com/office/drawing/2014/main" id="{9DB5CDCE-3FD9-42B9-A2CB-772DD2A680DC}"/>
              </a:ext>
            </a:extLst>
          </p:cNvPr>
          <p:cNvGraphicFramePr>
            <a:graphicFrameLocks/>
          </p:cNvGraphicFramePr>
          <p:nvPr>
            <p:extLst>
              <p:ext uri="{D42A27DB-BD31-4B8C-83A1-F6EECF244321}">
                <p14:modId xmlns:p14="http://schemas.microsoft.com/office/powerpoint/2010/main" val="3712692557"/>
              </p:ext>
            </p:extLst>
          </p:nvPr>
        </p:nvGraphicFramePr>
        <p:xfrm>
          <a:off x="1042986" y="1362964"/>
          <a:ext cx="10106026" cy="4132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847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lvl="0">
              <a:lnSpc>
                <a:spcPct val="100000"/>
              </a:lnSpc>
              <a:spcBef>
                <a:spcPts val="600"/>
              </a:spcBef>
              <a:spcAft>
                <a:spcPts val="600"/>
              </a:spcAft>
            </a:pPr>
            <a:r>
              <a:rPr lang="cs-CZ" sz="2400" b="1">
                <a:effectLst/>
                <a:latin typeface="Source Sans Pro "/>
                <a:ea typeface="Source Sans Pro Light" panose="020B0403030403020204" pitchFamily="34" charset="0"/>
                <a:cs typeface="Times New Roman" panose="02020603050405020304" pitchFamily="18" charset="0"/>
              </a:rPr>
              <a:t>Současný vliv geopolitiky na globální ekonomiku a jeho důsledky: </a:t>
            </a:r>
            <a:br>
              <a:rPr lang="cs-CZ" sz="2400" b="1">
                <a:effectLst/>
                <a:latin typeface="Source Sans Pro "/>
                <a:ea typeface="Source Sans Pro Light" panose="020B0403030403020204" pitchFamily="34" charset="0"/>
                <a:cs typeface="Times New Roman" panose="02020603050405020304" pitchFamily="18" charset="0"/>
              </a:rPr>
            </a:br>
            <a:r>
              <a:rPr lang="cs-CZ" sz="2400" b="1">
                <a:effectLst/>
                <a:latin typeface="Source Sans Pro "/>
                <a:ea typeface="Source Sans Pro Light" panose="020B0403030403020204" pitchFamily="34" charset="0"/>
                <a:cs typeface="Times New Roman" panose="02020603050405020304" pitchFamily="18" charset="0"/>
              </a:rPr>
              <a:t>Mocenské ambice a jejich důsledky</a:t>
            </a:r>
            <a:endParaRPr lang="cs-CZ" sz="2400">
              <a:effectLst/>
              <a:latin typeface="Source Sans Pro "/>
              <a:ea typeface="Source Sans Pro Light" panose="020B04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4" name="Object 3">
            <a:extLst>
              <a:ext uri="{FF2B5EF4-FFF2-40B4-BE49-F238E27FC236}">
                <a16:creationId xmlns:a16="http://schemas.microsoft.com/office/drawing/2014/main" id="{E60CF398-BF8F-590F-C6FC-C19410FB356D}"/>
              </a:ext>
            </a:extLst>
          </p:cNvPr>
          <p:cNvGraphicFramePr>
            <a:graphicFrameLocks noChangeAspect="1"/>
          </p:cNvGraphicFramePr>
          <p:nvPr>
            <p:extLst>
              <p:ext uri="{D42A27DB-BD31-4B8C-83A1-F6EECF244321}">
                <p14:modId xmlns:p14="http://schemas.microsoft.com/office/powerpoint/2010/main" val="1444435737"/>
              </p:ext>
            </p:extLst>
          </p:nvPr>
        </p:nvGraphicFramePr>
        <p:xfrm>
          <a:off x="1046163" y="1358900"/>
          <a:ext cx="10099675" cy="4138613"/>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4" name="Object 3">
                        <a:extLst>
                          <a:ext uri="{FF2B5EF4-FFF2-40B4-BE49-F238E27FC236}">
                            <a16:creationId xmlns:a16="http://schemas.microsoft.com/office/drawing/2014/main" id="{E60CF398-BF8F-590F-C6FC-C19410FB356D}"/>
                          </a:ext>
                        </a:extLst>
                      </p:cNvPr>
                      <p:cNvPicPr/>
                      <p:nvPr/>
                    </p:nvPicPr>
                    <p:blipFill>
                      <a:blip r:embed="rId4"/>
                      <a:stretch>
                        <a:fillRect/>
                      </a:stretch>
                    </p:blipFill>
                    <p:spPr>
                      <a:xfrm>
                        <a:off x="1046163" y="1358900"/>
                        <a:ext cx="10099675" cy="4138613"/>
                      </a:xfrm>
                      <a:prstGeom prst="rect">
                        <a:avLst/>
                      </a:prstGeom>
                    </p:spPr>
                  </p:pic>
                </p:oleObj>
              </mc:Fallback>
            </mc:AlternateContent>
          </a:graphicData>
        </a:graphic>
      </p:graphicFrame>
    </p:spTree>
    <p:extLst>
      <p:ext uri="{BB962C8B-B14F-4D97-AF65-F5344CB8AC3E}">
        <p14:creationId xmlns:p14="http://schemas.microsoft.com/office/powerpoint/2010/main" val="389869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lvl="0">
              <a:lnSpc>
                <a:spcPct val="100000"/>
              </a:lnSpc>
              <a:spcBef>
                <a:spcPts val="600"/>
              </a:spcBef>
              <a:spcAft>
                <a:spcPts val="600"/>
              </a:spcAft>
            </a:pP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Současný vliv geopolitiky na globální ekonomiku a jeho důsledky: </a:t>
            </a:r>
            <a:b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b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Mocenské ambice a jejich důsledky</a:t>
            </a: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4" name="Object 3">
            <a:extLst>
              <a:ext uri="{FF2B5EF4-FFF2-40B4-BE49-F238E27FC236}">
                <a16:creationId xmlns:a16="http://schemas.microsoft.com/office/drawing/2014/main" id="{17B5865A-007C-62C2-ED49-D9BBDC954A35}"/>
              </a:ext>
            </a:extLst>
          </p:cNvPr>
          <p:cNvGraphicFramePr>
            <a:graphicFrameLocks noChangeAspect="1"/>
          </p:cNvGraphicFramePr>
          <p:nvPr>
            <p:extLst>
              <p:ext uri="{D42A27DB-BD31-4B8C-83A1-F6EECF244321}">
                <p14:modId xmlns:p14="http://schemas.microsoft.com/office/powerpoint/2010/main" val="3386225930"/>
              </p:ext>
            </p:extLst>
          </p:nvPr>
        </p:nvGraphicFramePr>
        <p:xfrm>
          <a:off x="946150" y="1674813"/>
          <a:ext cx="10099675" cy="4138612"/>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4" name="Object 3">
                        <a:extLst>
                          <a:ext uri="{FF2B5EF4-FFF2-40B4-BE49-F238E27FC236}">
                            <a16:creationId xmlns:a16="http://schemas.microsoft.com/office/drawing/2014/main" id="{17B5865A-007C-62C2-ED49-D9BBDC954A35}"/>
                          </a:ext>
                        </a:extLst>
                      </p:cNvPr>
                      <p:cNvPicPr/>
                      <p:nvPr/>
                    </p:nvPicPr>
                    <p:blipFill>
                      <a:blip r:embed="rId4"/>
                      <a:stretch>
                        <a:fillRect/>
                      </a:stretch>
                    </p:blipFill>
                    <p:spPr>
                      <a:xfrm>
                        <a:off x="946150" y="1674813"/>
                        <a:ext cx="10099675" cy="4138612"/>
                      </a:xfrm>
                      <a:prstGeom prst="rect">
                        <a:avLst/>
                      </a:prstGeom>
                    </p:spPr>
                  </p:pic>
                </p:oleObj>
              </mc:Fallback>
            </mc:AlternateContent>
          </a:graphicData>
        </a:graphic>
      </p:graphicFrame>
    </p:spTree>
    <p:extLst>
      <p:ext uri="{BB962C8B-B14F-4D97-AF65-F5344CB8AC3E}">
        <p14:creationId xmlns:p14="http://schemas.microsoft.com/office/powerpoint/2010/main" val="74024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376025" cy="881783"/>
          </a:xfrm>
        </p:spPr>
        <p:txBody>
          <a:bodyPr>
            <a:normAutofit/>
          </a:bodyPr>
          <a:lstStyle/>
          <a:p>
            <a:pPr lvl="0">
              <a:lnSpc>
                <a:spcPct val="100000"/>
              </a:lnSpc>
              <a:spcBef>
                <a:spcPts val="600"/>
              </a:spcBef>
              <a:spcAft>
                <a:spcPts val="600"/>
              </a:spcAft>
            </a:pP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Současný vliv geopolitiky na globální ekonomiku a jeho důsledky: </a:t>
            </a:r>
            <a:b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br>
            <a:r>
              <a:rPr lang="cs-CZ" sz="2400" b="1">
                <a:effectLst/>
                <a:latin typeface="Source Sans Pro" panose="020B0503030403020204" pitchFamily="34" charset="0"/>
                <a:ea typeface="Source Sans Pro" panose="020B0503030403020204" pitchFamily="34" charset="0"/>
                <a:cs typeface="Times New Roman" panose="02020603050405020304" pitchFamily="18" charset="0"/>
              </a:rPr>
              <a:t>Mocenské ambice a jejich důsledky</a:t>
            </a: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3" name="Object 2">
            <a:extLst>
              <a:ext uri="{FF2B5EF4-FFF2-40B4-BE49-F238E27FC236}">
                <a16:creationId xmlns:a16="http://schemas.microsoft.com/office/drawing/2014/main" id="{87CE98E6-A4E4-CFF5-9054-31A67CD0487F}"/>
              </a:ext>
            </a:extLst>
          </p:cNvPr>
          <p:cNvGraphicFramePr>
            <a:graphicFrameLocks noChangeAspect="1"/>
          </p:cNvGraphicFramePr>
          <p:nvPr>
            <p:extLst>
              <p:ext uri="{D42A27DB-BD31-4B8C-83A1-F6EECF244321}">
                <p14:modId xmlns:p14="http://schemas.microsoft.com/office/powerpoint/2010/main" val="890274102"/>
              </p:ext>
            </p:extLst>
          </p:nvPr>
        </p:nvGraphicFramePr>
        <p:xfrm>
          <a:off x="1046163" y="1668463"/>
          <a:ext cx="10099675" cy="4138612"/>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3" name="Object 2">
                        <a:extLst>
                          <a:ext uri="{FF2B5EF4-FFF2-40B4-BE49-F238E27FC236}">
                            <a16:creationId xmlns:a16="http://schemas.microsoft.com/office/drawing/2014/main" id="{87CE98E6-A4E4-CFF5-9054-31A67CD0487F}"/>
                          </a:ext>
                        </a:extLst>
                      </p:cNvPr>
                      <p:cNvPicPr/>
                      <p:nvPr/>
                    </p:nvPicPr>
                    <p:blipFill>
                      <a:blip r:embed="rId4"/>
                      <a:stretch>
                        <a:fillRect/>
                      </a:stretch>
                    </p:blipFill>
                    <p:spPr>
                      <a:xfrm>
                        <a:off x="1046163" y="1668463"/>
                        <a:ext cx="10099675" cy="4138612"/>
                      </a:xfrm>
                      <a:prstGeom prst="rect">
                        <a:avLst/>
                      </a:prstGeom>
                    </p:spPr>
                  </p:pic>
                </p:oleObj>
              </mc:Fallback>
            </mc:AlternateContent>
          </a:graphicData>
        </a:graphic>
      </p:graphicFrame>
    </p:spTree>
    <p:extLst>
      <p:ext uri="{BB962C8B-B14F-4D97-AF65-F5344CB8AC3E}">
        <p14:creationId xmlns:p14="http://schemas.microsoft.com/office/powerpoint/2010/main" val="53757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507788"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Umělá inteligence – „Game </a:t>
            </a:r>
            <a:r>
              <a:rPr lang="cs-CZ" sz="2400" b="1" err="1">
                <a:latin typeface="Source Sans Pro" panose="020B0503030403020204" pitchFamily="34" charset="0"/>
                <a:ea typeface="Source Sans Pro" panose="020B0503030403020204" pitchFamily="34" charset="0"/>
                <a:cs typeface="Times New Roman" panose="02020603050405020304" pitchFamily="18" charset="0"/>
              </a:rPr>
              <a:t>changer</a:t>
            </a:r>
            <a:r>
              <a:rPr lang="cs-CZ" sz="2400" b="1">
                <a:latin typeface="Source Sans Pro" panose="020B0503030403020204" pitchFamily="34" charset="0"/>
                <a:ea typeface="Source Sans Pro" panose="020B0503030403020204" pitchFamily="34" charset="0"/>
                <a:cs typeface="Times New Roman" panose="02020603050405020304" pitchFamily="18" charset="0"/>
              </a:rPr>
              <a:t>“ globální ekonomiky: Co nás čeká v následujících letech</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6" name="Object 5">
            <a:extLst>
              <a:ext uri="{FF2B5EF4-FFF2-40B4-BE49-F238E27FC236}">
                <a16:creationId xmlns:a16="http://schemas.microsoft.com/office/drawing/2014/main" id="{0C6AC158-D5D5-F765-49B7-421E060F1009}"/>
              </a:ext>
            </a:extLst>
          </p:cNvPr>
          <p:cNvGraphicFramePr>
            <a:graphicFrameLocks noChangeAspect="1"/>
          </p:cNvGraphicFramePr>
          <p:nvPr>
            <p:extLst>
              <p:ext uri="{D42A27DB-BD31-4B8C-83A1-F6EECF244321}">
                <p14:modId xmlns:p14="http://schemas.microsoft.com/office/powerpoint/2010/main" val="2255897863"/>
              </p:ext>
            </p:extLst>
          </p:nvPr>
        </p:nvGraphicFramePr>
        <p:xfrm>
          <a:off x="1046163" y="1358900"/>
          <a:ext cx="10099675" cy="4138613"/>
        </p:xfrm>
        <a:graphic>
          <a:graphicData uri="http://schemas.openxmlformats.org/presentationml/2006/ole">
            <mc:AlternateContent xmlns:mc="http://schemas.openxmlformats.org/markup-compatibility/2006">
              <mc:Choice xmlns:v="urn:schemas-microsoft-com:vml" Requires="v">
                <p:oleObj name="Macrobond document" r:id="rId3" imgW="10099802" imgH="4139086" progId="Mbnd.mbnd">
                  <p:embed/>
                </p:oleObj>
              </mc:Choice>
              <mc:Fallback>
                <p:oleObj name="Macrobond document" r:id="rId3" imgW="10099802" imgH="4139086" progId="Mbnd.mbnd">
                  <p:embed/>
                  <p:pic>
                    <p:nvPicPr>
                      <p:cNvPr id="6" name="Object 5">
                        <a:extLst>
                          <a:ext uri="{FF2B5EF4-FFF2-40B4-BE49-F238E27FC236}">
                            <a16:creationId xmlns:a16="http://schemas.microsoft.com/office/drawing/2014/main" id="{0C6AC158-D5D5-F765-49B7-421E060F1009}"/>
                          </a:ext>
                        </a:extLst>
                      </p:cNvPr>
                      <p:cNvPicPr/>
                      <p:nvPr/>
                    </p:nvPicPr>
                    <p:blipFill>
                      <a:blip r:embed="rId4"/>
                      <a:stretch>
                        <a:fillRect/>
                      </a:stretch>
                    </p:blipFill>
                    <p:spPr>
                      <a:xfrm>
                        <a:off x="1046163" y="1358900"/>
                        <a:ext cx="10099675" cy="4138613"/>
                      </a:xfrm>
                      <a:prstGeom prst="rect">
                        <a:avLst/>
                      </a:prstGeom>
                    </p:spPr>
                  </p:pic>
                </p:oleObj>
              </mc:Fallback>
            </mc:AlternateContent>
          </a:graphicData>
        </a:graphic>
      </p:graphicFrame>
    </p:spTree>
    <p:extLst>
      <p:ext uri="{BB962C8B-B14F-4D97-AF65-F5344CB8AC3E}">
        <p14:creationId xmlns:p14="http://schemas.microsoft.com/office/powerpoint/2010/main" val="385883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545888"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Umělá inteligence – „Game </a:t>
            </a:r>
            <a:r>
              <a:rPr lang="cs-CZ" sz="2400" b="1" err="1">
                <a:latin typeface="Source Sans Pro" panose="020B0503030403020204" pitchFamily="34" charset="0"/>
                <a:ea typeface="Source Sans Pro" panose="020B0503030403020204" pitchFamily="34" charset="0"/>
                <a:cs typeface="Times New Roman" panose="02020603050405020304" pitchFamily="18" charset="0"/>
              </a:rPr>
              <a:t>changer</a:t>
            </a:r>
            <a:r>
              <a:rPr lang="cs-CZ" sz="2400" b="1">
                <a:latin typeface="Source Sans Pro" panose="020B0503030403020204" pitchFamily="34" charset="0"/>
                <a:ea typeface="Source Sans Pro" panose="020B0503030403020204" pitchFamily="34" charset="0"/>
                <a:cs typeface="Times New Roman" panose="02020603050405020304" pitchFamily="18" charset="0"/>
              </a:rPr>
              <a:t>“ globální ekonomiky: Co nás čeká v následujících letech</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3" name="Graf 2">
            <a:extLst>
              <a:ext uri="{FF2B5EF4-FFF2-40B4-BE49-F238E27FC236}">
                <a16:creationId xmlns:a16="http://schemas.microsoft.com/office/drawing/2014/main" id="{7BB18411-DA4F-44F9-A3F7-11B11444EB76}"/>
              </a:ext>
            </a:extLst>
          </p:cNvPr>
          <p:cNvGraphicFramePr>
            <a:graphicFrameLocks/>
          </p:cNvGraphicFramePr>
          <p:nvPr>
            <p:extLst>
              <p:ext uri="{D42A27DB-BD31-4B8C-83A1-F6EECF244321}">
                <p14:modId xmlns:p14="http://schemas.microsoft.com/office/powerpoint/2010/main" val="1980948022"/>
              </p:ext>
            </p:extLst>
          </p:nvPr>
        </p:nvGraphicFramePr>
        <p:xfrm>
          <a:off x="946598" y="1362600"/>
          <a:ext cx="10105200" cy="413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67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CC7F-9CD2-6C9E-3240-11613CB6F0D5}"/>
              </a:ext>
            </a:extLst>
          </p:cNvPr>
          <p:cNvSpPr>
            <a:spLocks noGrp="1"/>
          </p:cNvSpPr>
          <p:nvPr>
            <p:ph type="title"/>
          </p:nvPr>
        </p:nvSpPr>
        <p:spPr>
          <a:xfrm>
            <a:off x="407987" y="382058"/>
            <a:ext cx="11536363" cy="881783"/>
          </a:xfrm>
        </p:spPr>
        <p:txBody>
          <a:bodyPr>
            <a:normAutofit fontScale="90000"/>
          </a:bodyPr>
          <a:lstStyle/>
          <a:p>
            <a:pPr>
              <a:lnSpc>
                <a:spcPct val="100000"/>
              </a:lnSpc>
              <a:spcBef>
                <a:spcPts val="600"/>
              </a:spcBef>
              <a:spcAft>
                <a:spcPts val="600"/>
              </a:spcAft>
            </a:pPr>
            <a:r>
              <a:rPr lang="cs-CZ" sz="2400" b="1">
                <a:latin typeface="Source Sans Pro" panose="020B0503030403020204" pitchFamily="34" charset="0"/>
                <a:ea typeface="Source Sans Pro" panose="020B0503030403020204" pitchFamily="34" charset="0"/>
                <a:cs typeface="Times New Roman" panose="02020603050405020304" pitchFamily="18" charset="0"/>
              </a:rPr>
              <a:t>Umělá inteligence – „Game </a:t>
            </a:r>
            <a:r>
              <a:rPr lang="cs-CZ" sz="2400" b="1" err="1">
                <a:latin typeface="Source Sans Pro" panose="020B0503030403020204" pitchFamily="34" charset="0"/>
                <a:ea typeface="Source Sans Pro" panose="020B0503030403020204" pitchFamily="34" charset="0"/>
                <a:cs typeface="Times New Roman" panose="02020603050405020304" pitchFamily="18" charset="0"/>
              </a:rPr>
              <a:t>changer</a:t>
            </a:r>
            <a:r>
              <a:rPr lang="cs-CZ" sz="2400" b="1">
                <a:latin typeface="Source Sans Pro" panose="020B0503030403020204" pitchFamily="34" charset="0"/>
                <a:ea typeface="Source Sans Pro" panose="020B0503030403020204" pitchFamily="34" charset="0"/>
                <a:cs typeface="Times New Roman" panose="02020603050405020304" pitchFamily="18" charset="0"/>
              </a:rPr>
              <a:t>“ globální ekonomiky: Co nás čeká v následujících letech</a:t>
            </a:r>
            <a:br>
              <a:rPr lang="cs-CZ" sz="1800">
                <a:effectLst/>
                <a:latin typeface="Source Sans Pro" panose="020B0503030403020204" pitchFamily="34" charset="0"/>
                <a:ea typeface="Source Sans Pro" panose="020B0503030403020204" pitchFamily="34" charset="0"/>
                <a:cs typeface="Times New Roman" panose="02020603050405020304" pitchFamily="18" charset="0"/>
              </a:rPr>
            </a:br>
            <a:endParaRPr lang="cs-CZ" sz="2400">
              <a:effectLst/>
              <a:latin typeface="Source Sans Pro" panose="020B0503030403020204" pitchFamily="34" charset="0"/>
              <a:ea typeface="Source Sans Pro" panose="020B0503030403020204" pitchFamily="34" charset="0"/>
              <a:cs typeface="Times New Roman" panose="02020603050405020304" pitchFamily="18"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F05A52-BC93-A3AD-F733-39622C59874D}"/>
              </a:ext>
            </a:extLst>
          </p:cNvPr>
          <p:cNvPicPr>
            <a:picLocks noChangeAspect="1"/>
          </p:cNvPicPr>
          <p:nvPr/>
        </p:nvPicPr>
        <p:blipFill>
          <a:blip r:embed="rId2"/>
          <a:stretch>
            <a:fillRect/>
          </a:stretch>
        </p:blipFill>
        <p:spPr>
          <a:xfrm>
            <a:off x="407987" y="6223577"/>
            <a:ext cx="1469388" cy="360000"/>
          </a:xfrm>
          <a:prstGeom prst="rect">
            <a:avLst/>
          </a:prstGeom>
        </p:spPr>
      </p:pic>
      <p:graphicFrame>
        <p:nvGraphicFramePr>
          <p:cNvPr id="3" name="Graf 2">
            <a:extLst>
              <a:ext uri="{FF2B5EF4-FFF2-40B4-BE49-F238E27FC236}">
                <a16:creationId xmlns:a16="http://schemas.microsoft.com/office/drawing/2014/main" id="{EB2BB4C5-1EF7-D241-81C0-B1A3B71A60D7}"/>
              </a:ext>
            </a:extLst>
          </p:cNvPr>
          <p:cNvGraphicFramePr>
            <a:graphicFrameLocks/>
          </p:cNvGraphicFramePr>
          <p:nvPr>
            <p:extLst>
              <p:ext uri="{D42A27DB-BD31-4B8C-83A1-F6EECF244321}">
                <p14:modId xmlns:p14="http://schemas.microsoft.com/office/powerpoint/2010/main" val="3568923513"/>
              </p:ext>
            </p:extLst>
          </p:nvPr>
        </p:nvGraphicFramePr>
        <p:xfrm>
          <a:off x="1043400" y="1362600"/>
          <a:ext cx="10105200" cy="413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7016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B - Societe Generale">
    <a:dk1>
      <a:sysClr val="windowText" lastClr="000000"/>
    </a:dk1>
    <a:lt1>
      <a:sysClr val="window" lastClr="FFFFFF"/>
    </a:lt1>
    <a:dk2>
      <a:srgbClr val="E8E9EB"/>
    </a:dk2>
    <a:lt2>
      <a:srgbClr val="CDD4D5"/>
    </a:lt2>
    <a:accent1>
      <a:srgbClr val="CC0033"/>
    </a:accent1>
    <a:accent2>
      <a:srgbClr val="EB5D40"/>
    </a:accent2>
    <a:accent3>
      <a:srgbClr val="E83181"/>
    </a:accent3>
    <a:accent4>
      <a:srgbClr val="C7361B"/>
    </a:accent4>
    <a:accent5>
      <a:srgbClr val="632844"/>
    </a:accent5>
    <a:accent6>
      <a:srgbClr val="44215C"/>
    </a:accent6>
    <a:hlink>
      <a:srgbClr val="AFBABC"/>
    </a:hlink>
    <a:folHlink>
      <a:srgbClr val="91A0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Geopolitické události sice nejsou časté, o to je ale jejich dopad zásadnější </vt:lpstr>
      <vt:lpstr>Současný vliv geopolitiky na globální ekonomiku a jeho důsledky:  Mocenské ambice a jejich důsledky</vt:lpstr>
      <vt:lpstr>Současný vliv geopolitiky na globální ekonomiku a jeho důsledky:  Mocenské ambice a jejich důsledky</vt:lpstr>
      <vt:lpstr>Současný vliv geopolitiky na globální ekonomiku a jeho důsledky:  Mocenské ambice a jejich důsledky</vt:lpstr>
      <vt:lpstr>Současný vliv geopolitiky na globální ekonomiku a jeho důsledky:  Mocenské ambice a jejich důsledky</vt:lpstr>
      <vt:lpstr>Umělá inteligence – „Game changer“ globální ekonomiky: Co nás čeká v následujících letech </vt:lpstr>
      <vt:lpstr>Umělá inteligence – „Game changer“ globální ekonomiky: Co nás čeká v následujících letech </vt:lpstr>
      <vt:lpstr>Umělá inteligence – „Game changer“ globální ekonomiky: Co nás čeká v následujících letech </vt:lpstr>
      <vt:lpstr>Umělá inteligence – „Game changer“ globální ekonomiky: Co nás čeká v následujících letech </vt:lpstr>
      <vt:lpstr>Umělá inteligence – „Game changer“ globální ekonomiky: Co nás čeká v následujících letech </vt:lpstr>
      <vt:lpstr>Lokální hospodářská a měnová politika: Jak se přizpůsobit měnícímu se globálnímu světu </vt:lpstr>
      <vt:lpstr>Lokální hospodářská a měnová politika: Jak se přizpůsobit měnícímu se globálnímu světu </vt:lpstr>
      <vt:lpstr>Lokální hospodářská a měnová politika: Jak se přizpůsobit měnícímu se globálnímu světu </vt:lpstr>
      <vt:lpstr>Hlavní trendy v ekonomice, měnové politice a na kapitálových trzích </vt:lpstr>
      <vt:lpstr>Hlavní trendy v ekonomice, měnové politice a na kapitálových trzích </vt:lpstr>
      <vt:lpstr>Demografické změny a „souboj“ generací </vt:lpstr>
      <vt:lpstr>Právní upozornění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Novák Daniel</dc:creator>
  <cp:revision>1</cp:revision>
  <dcterms:created xsi:type="dcterms:W3CDTF">2024-11-18T09:42:24Z</dcterms:created>
  <dcterms:modified xsi:type="dcterms:W3CDTF">2024-11-21T15:37:18Z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6d9757-80ae-4c87-b4d7-9ffa7a0710d0_Enabled">
    <vt:lpwstr>true</vt:lpwstr>
  </property>
  <property fmtid="{D5CDD505-2E9C-101B-9397-08002B2CF9AE}" pid="3" name="MSIP_Label_076d9757-80ae-4c87-b4d7-9ffa7a0710d0_SetDate">
    <vt:lpwstr>2024-11-21T10:30:11Z</vt:lpwstr>
  </property>
  <property fmtid="{D5CDD505-2E9C-101B-9397-08002B2CF9AE}" pid="4" name="MSIP_Label_076d9757-80ae-4c87-b4d7-9ffa7a0710d0_Method">
    <vt:lpwstr>Standard</vt:lpwstr>
  </property>
  <property fmtid="{D5CDD505-2E9C-101B-9397-08002B2CF9AE}" pid="5" name="MSIP_Label_076d9757-80ae-4c87-b4d7-9ffa7a0710d0_Name">
    <vt:lpwstr>076d9757-80ae-4c87-b4d7-9ffa7a0710d0</vt:lpwstr>
  </property>
  <property fmtid="{D5CDD505-2E9C-101B-9397-08002B2CF9AE}" pid="6" name="MSIP_Label_076d9757-80ae-4c87-b4d7-9ffa7a0710d0_SiteId">
    <vt:lpwstr>c79e7c80-cff5-4503-b468-3702cea89272</vt:lpwstr>
  </property>
  <property fmtid="{D5CDD505-2E9C-101B-9397-08002B2CF9AE}" pid="7" name="MSIP_Label_076d9757-80ae-4c87-b4d7-9ffa7a0710d0_ActionId">
    <vt:lpwstr>aca1b3a7-9d52-45a5-a4c2-50e2b7278fdf</vt:lpwstr>
  </property>
  <property fmtid="{D5CDD505-2E9C-101B-9397-08002B2CF9AE}" pid="8" name="MSIP_Label_076d9757-80ae-4c87-b4d7-9ffa7a0710d0_ContentBits">
    <vt:lpwstr>0</vt:lpwstr>
  </property>
  <property fmtid="{D5CDD505-2E9C-101B-9397-08002B2CF9AE}" pid="9" name="Kod_Duvernosti">
    <vt:lpwstr>KB_C1_INTERNAL_992521</vt:lpwstr>
  </property>
</Properties>
</file>